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6" r:id="rId3"/>
    <p:sldId id="262" r:id="rId4"/>
    <p:sldId id="258" r:id="rId5"/>
    <p:sldId id="261" r:id="rId6"/>
    <p:sldId id="260" r:id="rId7"/>
    <p:sldId id="263" r:id="rId8"/>
    <p:sldId id="264" r:id="rId9"/>
    <p:sldId id="25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522B888-91F7-44AC-A0EE-E9122171E25D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F13FEEDC-4206-45C4-86F9-0B55C931C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455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2B888-91F7-44AC-A0EE-E9122171E25D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EEDC-4206-45C4-86F9-0B55C931C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306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522B888-91F7-44AC-A0EE-E9122171E25D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F13FEEDC-4206-45C4-86F9-0B55C931C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5399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522B888-91F7-44AC-A0EE-E9122171E25D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F13FEEDC-4206-45C4-86F9-0B55C931C3E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942764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522B888-91F7-44AC-A0EE-E9122171E25D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F13FEEDC-4206-45C4-86F9-0B55C931C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438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2B888-91F7-44AC-A0EE-E9122171E25D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EEDC-4206-45C4-86F9-0B55C931C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9876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2B888-91F7-44AC-A0EE-E9122171E25D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EEDC-4206-45C4-86F9-0B55C931C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7516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2B888-91F7-44AC-A0EE-E9122171E25D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EEDC-4206-45C4-86F9-0B55C931C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9887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522B888-91F7-44AC-A0EE-E9122171E25D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F13FEEDC-4206-45C4-86F9-0B55C931C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561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2B888-91F7-44AC-A0EE-E9122171E25D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EEDC-4206-45C4-86F9-0B55C931C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810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522B888-91F7-44AC-A0EE-E9122171E25D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F13FEEDC-4206-45C4-86F9-0B55C931C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363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2B888-91F7-44AC-A0EE-E9122171E25D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EEDC-4206-45C4-86F9-0B55C931C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84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2B888-91F7-44AC-A0EE-E9122171E25D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EEDC-4206-45C4-86F9-0B55C931C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281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2B888-91F7-44AC-A0EE-E9122171E25D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EEDC-4206-45C4-86F9-0B55C931C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225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2B888-91F7-44AC-A0EE-E9122171E25D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EEDC-4206-45C4-86F9-0B55C931C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285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2B888-91F7-44AC-A0EE-E9122171E25D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EEDC-4206-45C4-86F9-0B55C931C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185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2B888-91F7-44AC-A0EE-E9122171E25D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EEDC-4206-45C4-86F9-0B55C931C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871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2B888-91F7-44AC-A0EE-E9122171E25D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FEEDC-4206-45C4-86F9-0B55C931C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7528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B32D2-FE40-4825-B537-322BDE495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802DE-5C59-4A5A-93D9-43BADCCF87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i="1" dirty="0"/>
              <a:t>“Forgiveness is the fragrance that the violet sheds on the heel that has crushed it.”</a:t>
            </a:r>
            <a:r>
              <a:rPr lang="en-US" sz="4800" dirty="0"/>
              <a:t>  </a:t>
            </a:r>
          </a:p>
          <a:p>
            <a:pPr marL="0" indent="0" algn="r">
              <a:buNone/>
            </a:pPr>
            <a:r>
              <a:rPr lang="en-US" sz="3200" dirty="0"/>
              <a:t>- Mark Twain</a:t>
            </a:r>
          </a:p>
        </p:txBody>
      </p:sp>
    </p:spTree>
    <p:extLst>
      <p:ext uri="{BB962C8B-B14F-4D97-AF65-F5344CB8AC3E}">
        <p14:creationId xmlns:p14="http://schemas.microsoft.com/office/powerpoint/2010/main" val="1934786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EEA19-C6C3-4FF3-8164-CFF174F067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Cross Culture:</a:t>
            </a:r>
            <a:br>
              <a:rPr lang="en-US" dirty="0"/>
            </a:br>
            <a:r>
              <a:rPr lang="en-US" dirty="0"/>
              <a:t>The Fragrance of Forgiveness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F4378D-AC3B-4FD3-AE24-01EE71C0B7B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000" dirty="0"/>
              <a:t>Luke 23:32-34</a:t>
            </a:r>
          </a:p>
        </p:txBody>
      </p:sp>
    </p:spTree>
    <p:extLst>
      <p:ext uri="{BB962C8B-B14F-4D97-AF65-F5344CB8AC3E}">
        <p14:creationId xmlns:p14="http://schemas.microsoft.com/office/powerpoint/2010/main" val="2674764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8B577-A17A-4BCD-8958-437F82333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3A1C10-E312-48A9-BA56-B0BADB9A6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90940"/>
            <a:ext cx="10820400" cy="50277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Blood still dripping, wounds still oozing, lungs still burning, lips and tongue still drying, guts still wrenching, pain still – quite literally – excruciating.  And yet he pleads:</a:t>
            </a:r>
          </a:p>
          <a:p>
            <a:pPr marL="0" indent="0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4000" dirty="0"/>
              <a:t>“Father, forgive them.”</a:t>
            </a:r>
          </a:p>
          <a:p>
            <a:endParaRPr lang="en-US" sz="3200" dirty="0"/>
          </a:p>
          <a:p>
            <a:pPr marL="0" indent="0">
              <a:buNone/>
            </a:pPr>
            <a:r>
              <a:rPr lang="en-US" sz="3200" dirty="0"/>
              <a:t>Stephen, 1</a:t>
            </a:r>
            <a:r>
              <a:rPr lang="en-US" sz="3200" baseline="30000" dirty="0"/>
              <a:t>st</a:t>
            </a:r>
            <a:r>
              <a:rPr lang="en-US" sz="3200" dirty="0"/>
              <a:t> Christian martyr  (Acts 7:60) </a:t>
            </a:r>
          </a:p>
          <a:p>
            <a:pPr marL="0" indent="0" algn="ctr">
              <a:buNone/>
            </a:pPr>
            <a:r>
              <a:rPr lang="en-US" sz="3200" dirty="0"/>
              <a:t>”Lord, do not hold this sin against them.”</a:t>
            </a:r>
          </a:p>
        </p:txBody>
      </p:sp>
    </p:spTree>
    <p:extLst>
      <p:ext uri="{BB962C8B-B14F-4D97-AF65-F5344CB8AC3E}">
        <p14:creationId xmlns:p14="http://schemas.microsoft.com/office/powerpoint/2010/main" val="318673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4D75D-9F9C-4973-AC9A-1C576FDFB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Father, Forgive them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FD282E-1C77-4C9F-8C84-362ABE539C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Forgive (Gr.) “to send away, to dismiss”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To forgive sins is to remove the sins from another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When God forgives sin, He frees the person from sin’s guilt and its power.</a:t>
            </a:r>
          </a:p>
          <a:p>
            <a:pPr marL="0" indent="0">
              <a:buNone/>
            </a:pPr>
            <a:endParaRPr lang="en-US" sz="32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81469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D189D-7BA9-41E4-913C-14770C8CC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Side Note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DD7FFB-7F7C-4007-9543-290C49769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33492"/>
            <a:ext cx="10820400" cy="458519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Only God can forgive sins (Mark 2:10), yet we see the call to forgive as a duty in Luke 17:3.   </a:t>
            </a:r>
          </a:p>
          <a:p>
            <a:pPr marL="0" indent="0" algn="ctr">
              <a:buNone/>
            </a:pPr>
            <a:r>
              <a:rPr lang="en-US" sz="3200" dirty="0"/>
              <a:t>What’s up?</a:t>
            </a:r>
          </a:p>
          <a:p>
            <a:endParaRPr lang="en-US" sz="3200" dirty="0"/>
          </a:p>
          <a:p>
            <a:pPr marL="0" indent="0">
              <a:buNone/>
            </a:pPr>
            <a:r>
              <a:rPr lang="en-US" sz="3200" dirty="0"/>
              <a:t>When we forgive an individual, we release that individual as far as their sin against us is concerned.  That is evidence that we have experienced God’s forgiveness  (Matt 6:14-15;  Lk 7:36ff, esp. vs. 47)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891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B604B-3191-4230-9E79-65B1C35F5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764372"/>
            <a:ext cx="8610600" cy="913507"/>
          </a:xfrm>
        </p:spPr>
        <p:txBody>
          <a:bodyPr>
            <a:normAutofit/>
          </a:bodyPr>
          <a:lstStyle/>
          <a:p>
            <a:r>
              <a:rPr lang="en-US" dirty="0"/>
              <a:t>About God’s forgiveness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B8FA5A-600C-477C-B35E-CA44670B37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53086"/>
            <a:ext cx="10820400" cy="4265599"/>
          </a:xfrm>
        </p:spPr>
        <p:txBody>
          <a:bodyPr/>
          <a:lstStyle/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Heb 9:22  Without the shedding of blood, there is no forgiveness (Remission)  Consider Gen 3:21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3200" dirty="0"/>
              <a:t>See Col. 2:13-15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86102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5FDCD-83EF-44BC-9D88-85D3E6C3F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80C118-3561-4DE2-B8D8-7EF6218F05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/>
              <a:t>Psalm 130:3  There is no record of sins for the believer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“My sin – O the bliss of this glorious thought! – </a:t>
            </a:r>
          </a:p>
          <a:p>
            <a:pPr marL="0" indent="0">
              <a:buNone/>
            </a:pPr>
            <a:r>
              <a:rPr lang="en-US" sz="3200" dirty="0"/>
              <a:t>My sin,  - not in part, but the whole – </a:t>
            </a:r>
          </a:p>
          <a:p>
            <a:pPr marL="0" indent="0">
              <a:buNone/>
            </a:pPr>
            <a:r>
              <a:rPr lang="en-US" sz="3200" dirty="0"/>
              <a:t>Is nailed to the Cross, and I bear it no more!  </a:t>
            </a:r>
          </a:p>
          <a:p>
            <a:pPr marL="0" indent="0">
              <a:buNone/>
            </a:pPr>
            <a:r>
              <a:rPr lang="en-US" sz="3200" dirty="0"/>
              <a:t>Praise the Lord! Praise the Lord, O my soul!”</a:t>
            </a:r>
          </a:p>
          <a:p>
            <a:pPr marL="0" indent="0" algn="r">
              <a:buNone/>
            </a:pPr>
            <a:r>
              <a:rPr lang="en-US" sz="3200" dirty="0"/>
              <a:t>- Horatio G. Spafford</a:t>
            </a:r>
          </a:p>
          <a:p>
            <a:pPr marL="0" indent="0">
              <a:buNone/>
            </a:pP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115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1A9AA-2D62-45F5-A61A-0C00F26F3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564C0-845D-4AFA-8428-ACD1B49BDE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/>
              <a:t>Ps 103:11-14  In fact, they weren’t just removed…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7033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D6CE4-E7C4-4E3D-8AFE-F65C9EC6A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764372"/>
            <a:ext cx="8610600" cy="96761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A398C2-AC43-4EAF-8A2B-86EED30026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861134"/>
            <a:ext cx="10820400" cy="5357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Dear Christ-follower: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On the Cross, Jesus set us free from the PENALTY of sin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Through the finished work of Christ on the Cross and the Holy Spirit who indwells us, the Christ-follower is free from POWER of sin.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And one day, we shall be free from the PRESENCE of sin.  Today is not that day, but what a day that will be!</a:t>
            </a:r>
          </a:p>
        </p:txBody>
      </p:sp>
    </p:spTree>
    <p:extLst>
      <p:ext uri="{BB962C8B-B14F-4D97-AF65-F5344CB8AC3E}">
        <p14:creationId xmlns:p14="http://schemas.microsoft.com/office/powerpoint/2010/main" val="36725225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1899</TotalTime>
  <Words>375</Words>
  <Application>Microsoft Office PowerPoint</Application>
  <PresentationFormat>Widescreen</PresentationFormat>
  <Paragraphs>43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Century Gothic</vt:lpstr>
      <vt:lpstr>Vapor Trail</vt:lpstr>
      <vt:lpstr>PowerPoint Presentation</vt:lpstr>
      <vt:lpstr>Cross Culture: The Fragrance of Forgiveness</vt:lpstr>
      <vt:lpstr>PowerPoint Presentation</vt:lpstr>
      <vt:lpstr>Father, Forgive them</vt:lpstr>
      <vt:lpstr>A Side Note</vt:lpstr>
      <vt:lpstr>About God’s forgiveness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Fragrance of Forgiveness</dc:title>
  <dc:creator>kathy Bartholomew</dc:creator>
  <cp:lastModifiedBy>kathy Bartholomew</cp:lastModifiedBy>
  <cp:revision>18</cp:revision>
  <dcterms:created xsi:type="dcterms:W3CDTF">2022-03-24T13:46:01Z</dcterms:created>
  <dcterms:modified xsi:type="dcterms:W3CDTF">2022-03-25T21:25:04Z</dcterms:modified>
</cp:coreProperties>
</file>