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6" r:id="rId4"/>
    <p:sldId id="263" r:id="rId5"/>
    <p:sldId id="264" r:id="rId6"/>
    <p:sldId id="265" r:id="rId7"/>
    <p:sldId id="266" r:id="rId8"/>
    <p:sldId id="259" r:id="rId9"/>
    <p:sldId id="260" r:id="rId10"/>
    <p:sldId id="261" r:id="rId11"/>
    <p:sldId id="262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57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527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8805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3350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8995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095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3702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712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836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6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114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579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854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361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2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7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4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58CA9D-6816-4ADF-A980-7F5916951526}" type="datetimeFigureOut">
              <a:rPr lang="en-US" smtClean="0"/>
              <a:t>4/1/2022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FC18A0-365B-4853-9E49-F7F418930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708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FAD0F-E440-4742-9234-07AC55F00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 Peter 3:14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B4D5DF-4F34-404B-843A-FDA7CB02B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i="1" dirty="0"/>
              <a:t>“So then, dear friends, since you are looking forward to (the Day of the Lord), make every effort to be found spotless, blameless and at peace with Him.”</a:t>
            </a:r>
          </a:p>
        </p:txBody>
      </p:sp>
    </p:spTree>
    <p:extLst>
      <p:ext uri="{BB962C8B-B14F-4D97-AF65-F5344CB8AC3E}">
        <p14:creationId xmlns:p14="http://schemas.microsoft.com/office/powerpoint/2010/main" val="1683054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FF562-5B3A-4695-9F25-020C6F62B9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Micah 5:4-5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542EE-DF3B-476C-A283-179E8ACCFC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Of this promised Ruler to come from Bethlehem, Micah prophesied: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r">
              <a:buNone/>
            </a:pPr>
            <a:r>
              <a:rPr lang="en-US" sz="3200" dirty="0"/>
              <a:t>“He will stand and shepherd His flock in the strength of the Lord, in the majesty of the name of the Lord his God.  And they will live securely, for then </a:t>
            </a:r>
          </a:p>
          <a:p>
            <a:pPr marL="0" indent="0" algn="r">
              <a:buNone/>
            </a:pPr>
            <a:r>
              <a:rPr lang="en-US" sz="3200" dirty="0"/>
              <a:t>His greatness will reach to the ends of the earth.  </a:t>
            </a:r>
          </a:p>
          <a:p>
            <a:pPr marL="0" indent="0" algn="r">
              <a:buNone/>
            </a:pPr>
            <a:r>
              <a:rPr lang="en-US" sz="3200" dirty="0"/>
              <a:t>And He will be their peace.”</a:t>
            </a:r>
          </a:p>
        </p:txBody>
      </p:sp>
    </p:spTree>
    <p:extLst>
      <p:ext uri="{BB962C8B-B14F-4D97-AF65-F5344CB8AC3E}">
        <p14:creationId xmlns:p14="http://schemas.microsoft.com/office/powerpoint/2010/main" val="28951722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85DB78-31B3-44A4-93DE-48C87E2B39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so?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959162-5627-4A27-A46C-5E76D49C09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4400" dirty="0"/>
              <a:t>Col. 3:15  “Let the peace of Christ rule in your hearts, since as members of one body you were called to peace. </a:t>
            </a:r>
          </a:p>
          <a:p>
            <a:pPr marL="0" indent="0">
              <a:buNone/>
            </a:pPr>
            <a:endParaRPr lang="en-US" sz="4400" dirty="0"/>
          </a:p>
          <a:p>
            <a:pPr marL="0" indent="0">
              <a:buNone/>
            </a:pPr>
            <a:r>
              <a:rPr lang="en-US" sz="4400" dirty="0"/>
              <a:t>And be thankful.”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8245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B0459B-54EA-46FA-93E5-41540E46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Pre-Christ condition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EEB7EA-933D-46F2-9524-697B50F8CE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Rom. 5:10  Enemies of God</a:t>
            </a:r>
          </a:p>
          <a:p>
            <a:pPr marL="0" indent="0">
              <a:buNone/>
            </a:pPr>
            <a:r>
              <a:rPr lang="en-US" sz="3200" dirty="0"/>
              <a:t>Eph. 2:3  Objects of divine wrath</a:t>
            </a:r>
          </a:p>
          <a:p>
            <a:pPr marL="0" indent="0">
              <a:buNone/>
            </a:pPr>
            <a:r>
              <a:rPr lang="en-US" sz="3200" dirty="0"/>
              <a:t>Eph. 2:12-13  Without hope, without God, far away</a:t>
            </a:r>
          </a:p>
          <a:p>
            <a:pPr marL="0" indent="0">
              <a:buNone/>
            </a:pPr>
            <a:r>
              <a:rPr lang="en-US" sz="3200" dirty="0"/>
              <a:t>Eph 2:19  Foreigners and aliens (in God’s eyes)</a:t>
            </a:r>
          </a:p>
          <a:p>
            <a:pPr marL="0" indent="0">
              <a:buNone/>
            </a:pPr>
            <a:r>
              <a:rPr lang="en-US" sz="3200" dirty="0"/>
              <a:t>Phil. 3:18  Enemies of the cross of Christ</a:t>
            </a:r>
          </a:p>
          <a:p>
            <a:pPr marL="0" indent="0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So how can we live at peace with Him?</a:t>
            </a:r>
          </a:p>
        </p:txBody>
      </p:sp>
    </p:spTree>
    <p:extLst>
      <p:ext uri="{BB962C8B-B14F-4D97-AF65-F5344CB8AC3E}">
        <p14:creationId xmlns:p14="http://schemas.microsoft.com/office/powerpoint/2010/main" val="125487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384A5-64D4-4FC4-AC5F-8BA2F0FAFD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Cross Culture:</a:t>
            </a:r>
            <a:br>
              <a:rPr lang="en-US" dirty="0"/>
            </a:br>
            <a:r>
              <a:rPr lang="en-US" dirty="0"/>
              <a:t>Purchased Peace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02F560-A71E-4019-983C-BBDEEF6C6D2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sz="4000" dirty="0"/>
              <a:t>John 14:25-27</a:t>
            </a:r>
          </a:p>
        </p:txBody>
      </p:sp>
    </p:spTree>
    <p:extLst>
      <p:ext uri="{BB962C8B-B14F-4D97-AF65-F5344CB8AC3E}">
        <p14:creationId xmlns:p14="http://schemas.microsoft.com/office/powerpoint/2010/main" val="1930357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FA1F7B-E7F6-4ECE-91DD-F2FE085EF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John 14  Context:</a:t>
            </a:r>
            <a:br>
              <a:rPr lang="en-US" dirty="0"/>
            </a:br>
            <a:r>
              <a:rPr lang="en-US" dirty="0"/>
              <a:t>I am Going to the Cross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EBB933-F283-4B61-B4D4-EF3DE44A11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Be at rest…</a:t>
            </a:r>
          </a:p>
          <a:p>
            <a:pPr marL="0" indent="0">
              <a:buNone/>
            </a:pPr>
            <a:r>
              <a:rPr lang="en-US" sz="3200" dirty="0"/>
              <a:t>Implied – It doesn’t end with the Cross</a:t>
            </a:r>
          </a:p>
          <a:p>
            <a:pPr marL="0" indent="0">
              <a:buNone/>
            </a:pPr>
            <a:r>
              <a:rPr lang="en-US" sz="3200" dirty="0"/>
              <a:t>Vs. 2   I’m going to prepare a place for you</a:t>
            </a:r>
          </a:p>
          <a:p>
            <a:pPr marL="0" indent="0">
              <a:buNone/>
            </a:pPr>
            <a:r>
              <a:rPr lang="en-US" sz="3200" dirty="0"/>
              <a:t>Vs. 3   I’m coming back to get you</a:t>
            </a:r>
          </a:p>
          <a:p>
            <a:pPr marL="0" indent="0">
              <a:buNone/>
            </a:pPr>
            <a:r>
              <a:rPr lang="en-US" sz="3200" dirty="0"/>
              <a:t>Vs. 3   We will be together</a:t>
            </a:r>
          </a:p>
          <a:p>
            <a:pPr marL="0" indent="0">
              <a:buNone/>
            </a:pPr>
            <a:r>
              <a:rPr lang="en-US" sz="3200" dirty="0"/>
              <a:t>Vs. 4   No big mystery here.  You already know the Way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3673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87EF54-DD62-46C1-89FC-2C8043F39C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7830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993FF5-988C-49BD-85BA-8EFBEF3CEB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084730"/>
            <a:ext cx="10820400" cy="513395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Vs. 6   I am the Way, the Truth and the Life</a:t>
            </a:r>
          </a:p>
          <a:p>
            <a:pPr marL="0" indent="0">
              <a:buNone/>
            </a:pPr>
            <a:r>
              <a:rPr lang="en-US" sz="3200" dirty="0"/>
              <a:t>Vs.  7   If you know Me, you know the Father</a:t>
            </a:r>
          </a:p>
          <a:p>
            <a:pPr marL="0" indent="0">
              <a:buNone/>
            </a:pPr>
            <a:r>
              <a:rPr lang="en-US" sz="3200" dirty="0"/>
              <a:t>Vs. 12-13   The one who has faith in me has power</a:t>
            </a:r>
          </a:p>
          <a:p>
            <a:pPr marL="0" indent="0">
              <a:buNone/>
            </a:pPr>
            <a:r>
              <a:rPr lang="en-US" sz="3200" dirty="0"/>
              <a:t>Vs. 14   I hear and respond to prayers of faith</a:t>
            </a:r>
          </a:p>
          <a:p>
            <a:pPr marL="0" indent="0">
              <a:buNone/>
            </a:pPr>
            <a:r>
              <a:rPr lang="en-US" sz="3200" dirty="0"/>
              <a:t>Vs. 16   I’m going, but the Counselor is coming</a:t>
            </a:r>
          </a:p>
          <a:p>
            <a:pPr marL="0" indent="0">
              <a:buNone/>
            </a:pPr>
            <a:r>
              <a:rPr lang="en-US" sz="3200" dirty="0"/>
              <a:t>Vs. 17   The Spirit of Truth lives in you and will be w/you</a:t>
            </a:r>
          </a:p>
          <a:p>
            <a:pPr marL="0" indent="0">
              <a:buNone/>
            </a:pPr>
            <a:r>
              <a:rPr lang="en-US" sz="3200" dirty="0"/>
              <a:t>Vs. 18   You are not an orphan!</a:t>
            </a:r>
            <a:br>
              <a:rPr lang="en-US" sz="3200" dirty="0"/>
            </a:br>
            <a:r>
              <a:rPr lang="en-US" sz="3200" dirty="0"/>
              <a:t>Vs. 19   Because I live, you also will live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35492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856C5-0DB1-4F58-A80A-615BB60B4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Vss. 25-27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9246BA-3BFE-4A1C-9C86-83D72A4BCC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“The Counselor will teach you all things and will remind you of everything I have said to you.”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“Peace I leave with you; my peace I give you.”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“I don’t give as the world gives.”</a:t>
            </a:r>
          </a:p>
        </p:txBody>
      </p:sp>
    </p:spTree>
    <p:extLst>
      <p:ext uri="{BB962C8B-B14F-4D97-AF65-F5344CB8AC3E}">
        <p14:creationId xmlns:p14="http://schemas.microsoft.com/office/powerpoint/2010/main" val="2928450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E6D0D-2F84-4740-83B9-6C73DF0D0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Peace is and isn’t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6FE527-CB07-41CD-B639-E6BF481DCB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500" dirty="0"/>
              <a:t>As the world gives…</a:t>
            </a:r>
          </a:p>
          <a:p>
            <a:pPr marL="0" indent="0">
              <a:buNone/>
            </a:pPr>
            <a:r>
              <a:rPr lang="en-US" sz="3500" dirty="0"/>
              <a:t>WW1  The Christmas Eve Truce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r>
              <a:rPr lang="en-US" sz="3500" dirty="0"/>
              <a:t>As Jesus gives…  </a:t>
            </a:r>
          </a:p>
          <a:p>
            <a:pPr marL="0" indent="0">
              <a:buNone/>
            </a:pPr>
            <a:r>
              <a:rPr lang="en-US" sz="3500" dirty="0"/>
              <a:t>The reflection of the Hebrew ‘shalom,’ meaning completeness, harmony and fulfillment.  Blessing is implied with Christ’s peace, while it’s absence is implies a curse.</a:t>
            </a:r>
          </a:p>
          <a:p>
            <a:pPr marL="0" indent="0">
              <a:buNone/>
            </a:pPr>
            <a:endParaRPr lang="en-US" sz="35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179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CDAE2-1855-4384-AEF4-383D98C3A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Rom. 5:1-2, 9-10a  </a:t>
            </a:r>
            <a:br>
              <a:rPr lang="en-US" sz="40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D42AB-0E67-46A2-80D2-0B6B330251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Through faith in Christ, trusting in the power of His shed blood, we are declared righteous. </a:t>
            </a:r>
          </a:p>
          <a:p>
            <a:pPr marL="0" indent="0">
              <a:buNone/>
            </a:pPr>
            <a:r>
              <a:rPr lang="en-US" sz="3200" dirty="0"/>
              <a:t> </a:t>
            </a:r>
          </a:p>
          <a:p>
            <a:pPr marL="0" indent="0">
              <a:buNone/>
            </a:pPr>
            <a:r>
              <a:rPr lang="en-US" sz="3200" dirty="0"/>
              <a:t>We are given right standing with God through Jesus.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We’ve been fully pardoned, saved from God’s wrath and reconciled to God</a:t>
            </a:r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808618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8AF5B-BC96-4B84-BB11-6CDFA6C40E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BD616-3E17-4158-AD01-97ECBE9B56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200" dirty="0"/>
              <a:t>Isa. 53:5  “the punishment that brought us peace…”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Eph. 2:13-14  “for He himself is our peace.”</a:t>
            </a:r>
          </a:p>
          <a:p>
            <a:endParaRPr lang="en-US" sz="3200" dirty="0"/>
          </a:p>
          <a:p>
            <a:pPr marL="0" indent="0">
              <a:buNone/>
            </a:pPr>
            <a:r>
              <a:rPr lang="en-US" sz="3200" dirty="0"/>
              <a:t>Col. 1:19-23a  “making peace through His blood…reconciled you by Christ’s physical body…present you holy in His sight, w/o blemish and free from accusation (Rom. 8:1)</a:t>
            </a:r>
          </a:p>
          <a:p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76233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Vapor Trail</Template>
  <TotalTime>4579</TotalTime>
  <Words>563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Century Gothic</vt:lpstr>
      <vt:lpstr>Vapor Trail</vt:lpstr>
      <vt:lpstr>2 Peter 3:14</vt:lpstr>
      <vt:lpstr>Pre-Christ condition  </vt:lpstr>
      <vt:lpstr>Cross Culture: Purchased Peace</vt:lpstr>
      <vt:lpstr>John 14  Context: I am Going to the Cross</vt:lpstr>
      <vt:lpstr>PowerPoint Presentation</vt:lpstr>
      <vt:lpstr>Vss. 25-27</vt:lpstr>
      <vt:lpstr>What Peace is and isn’t</vt:lpstr>
      <vt:lpstr>Rom. 5:1-2, 9-10a   </vt:lpstr>
      <vt:lpstr>PowerPoint Presentation</vt:lpstr>
      <vt:lpstr>Micah 5:4-5</vt:lpstr>
      <vt:lpstr>And so?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Peace Purchased</dc:title>
  <dc:creator>kathy Bartholomew</dc:creator>
  <cp:lastModifiedBy>kathy Bartholomew</cp:lastModifiedBy>
  <cp:revision>15</cp:revision>
  <dcterms:created xsi:type="dcterms:W3CDTF">2022-03-29T13:35:47Z</dcterms:created>
  <dcterms:modified xsi:type="dcterms:W3CDTF">2022-04-01T22:21:24Z</dcterms:modified>
</cp:coreProperties>
</file>