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9" r:id="rId3"/>
    <p:sldId id="256" r:id="rId4"/>
    <p:sldId id="261" r:id="rId5"/>
    <p:sldId id="260" r:id="rId6"/>
    <p:sldId id="258" r:id="rId7"/>
    <p:sldId id="263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9" autoAdjust="0"/>
    <p:restoredTop sz="94660"/>
  </p:normalViewPr>
  <p:slideViewPr>
    <p:cSldViewPr snapToGrid="0">
      <p:cViewPr varScale="1">
        <p:scale>
          <a:sx n="80" d="100"/>
          <a:sy n="80" d="100"/>
        </p:scale>
        <p:origin x="74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5DC989B0-EE37-4C49-86BC-233D0184F3A7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CB3A7CC-ABBE-4219-A04D-A00146EF1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49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989B0-EE37-4C49-86BC-233D0184F3A7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A7CC-ABBE-4219-A04D-A00146EF1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899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5DC989B0-EE37-4C49-86BC-233D0184F3A7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CB3A7CC-ABBE-4219-A04D-A00146EF1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480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5DC989B0-EE37-4C49-86BC-233D0184F3A7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CB3A7CC-ABBE-4219-A04D-A00146EF12C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191627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5DC989B0-EE37-4C49-86BC-233D0184F3A7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CB3A7CC-ABBE-4219-A04D-A00146EF1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030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989B0-EE37-4C49-86BC-233D0184F3A7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A7CC-ABBE-4219-A04D-A00146EF1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7629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989B0-EE37-4C49-86BC-233D0184F3A7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A7CC-ABBE-4219-A04D-A00146EF1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4709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989B0-EE37-4C49-86BC-233D0184F3A7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A7CC-ABBE-4219-A04D-A00146EF1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2563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5DC989B0-EE37-4C49-86BC-233D0184F3A7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CB3A7CC-ABBE-4219-A04D-A00146EF1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048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989B0-EE37-4C49-86BC-233D0184F3A7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A7CC-ABBE-4219-A04D-A00146EF1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521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5DC989B0-EE37-4C49-86BC-233D0184F3A7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CB3A7CC-ABBE-4219-A04D-A00146EF1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598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989B0-EE37-4C49-86BC-233D0184F3A7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A7CC-ABBE-4219-A04D-A00146EF1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83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989B0-EE37-4C49-86BC-233D0184F3A7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A7CC-ABBE-4219-A04D-A00146EF1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432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989B0-EE37-4C49-86BC-233D0184F3A7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A7CC-ABBE-4219-A04D-A00146EF1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696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989B0-EE37-4C49-86BC-233D0184F3A7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A7CC-ABBE-4219-A04D-A00146EF1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464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989B0-EE37-4C49-86BC-233D0184F3A7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A7CC-ABBE-4219-A04D-A00146EF1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333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989B0-EE37-4C49-86BC-233D0184F3A7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A7CC-ABBE-4219-A04D-A00146EF1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473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C989B0-EE37-4C49-86BC-233D0184F3A7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B3A7CC-ABBE-4219-A04D-A00146EF1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4682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A582C-B7EA-4D94-ADE1-0FB72070F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Cross Culture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085B1F-2E05-4396-B383-79CE464FD4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As we draw nearer the Cross we are met with a keen awareness of our spiritual need.  Yet at the close of last week’s text (Luke 13:1-9) we saw MERCY peeking around the corner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87469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BBBBF-E762-468D-B74F-12C03DA8D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388171-3805-48D3-A4C4-5D8E91393C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GRACE</a:t>
            </a:r>
            <a:r>
              <a:rPr lang="en-US" sz="3200" dirty="0"/>
              <a:t> </a:t>
            </a:r>
          </a:p>
          <a:p>
            <a:pPr marL="0" indent="0">
              <a:buNone/>
            </a:pPr>
            <a:r>
              <a:rPr lang="en-US" sz="3200" dirty="0"/>
              <a:t>When we receive goodness so richly beyond anything we could ever deserve</a:t>
            </a:r>
          </a:p>
          <a:p>
            <a:endParaRPr lang="en-US" sz="3200" dirty="0"/>
          </a:p>
          <a:p>
            <a:pPr marL="0" indent="0">
              <a:buNone/>
            </a:pPr>
            <a:r>
              <a:rPr lang="en-US" sz="3200" b="1" dirty="0"/>
              <a:t>MERCY</a:t>
            </a:r>
            <a:r>
              <a:rPr lang="en-US" sz="3200" dirty="0"/>
              <a:t> </a:t>
            </a:r>
          </a:p>
          <a:p>
            <a:pPr marL="0" indent="0">
              <a:buNone/>
            </a:pPr>
            <a:r>
              <a:rPr lang="en-US" sz="3200" dirty="0"/>
              <a:t>When we do not receive what punishment we so richly deserve</a:t>
            </a:r>
          </a:p>
        </p:txBody>
      </p:sp>
    </p:spTree>
    <p:extLst>
      <p:ext uri="{BB962C8B-B14F-4D97-AF65-F5344CB8AC3E}">
        <p14:creationId xmlns:p14="http://schemas.microsoft.com/office/powerpoint/2010/main" val="1051374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5B5AE-CC94-4E25-A035-7677500F14A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Cross Culture: </a:t>
            </a:r>
            <a:br>
              <a:rPr lang="en-US" dirty="0"/>
            </a:br>
            <a:r>
              <a:rPr lang="en-US" dirty="0"/>
              <a:t>Mercy  Came  Running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713099-4F33-4494-9745-8B8310826F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en-US" sz="4000" dirty="0"/>
              <a:t>Luke 15:1-2,11-24</a:t>
            </a:r>
          </a:p>
        </p:txBody>
      </p:sp>
    </p:spTree>
    <p:extLst>
      <p:ext uri="{BB962C8B-B14F-4D97-AF65-F5344CB8AC3E}">
        <p14:creationId xmlns:p14="http://schemas.microsoft.com/office/powerpoint/2010/main" val="3020879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10DAB-C2F8-4811-B9AC-8B02F888F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story and Mine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8C19CC-AF76-4BB9-A83A-C109A9ADE7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550"/>
            <a:ext cx="10820400" cy="4485135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/>
              <a:t>Two sons.  Not hard to figure out which one is the sinner, right?    And “The wages of sin is death…”  - Rom. 6:23a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And which is the sinner?  The younger son, of course.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And the elder.  But watch what happens</a:t>
            </a:r>
          </a:p>
          <a:p>
            <a:pPr marL="0" indent="0" algn="ctr">
              <a:buNone/>
            </a:pPr>
            <a:r>
              <a:rPr lang="en-US" sz="3200" dirty="0"/>
              <a:t>(See vs. 20b)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9722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CB117-1CAE-428A-ABA1-9B40B90D4A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F26DE0-C172-40C2-A5E2-4CB1F87E96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Psalm 103:8-14  “He does not treat us </a:t>
            </a:r>
            <a:r>
              <a:rPr lang="en-US" sz="3200" i="1" dirty="0"/>
              <a:t>as our sins deserve</a:t>
            </a:r>
            <a:r>
              <a:rPr lang="en-US" sz="3200" dirty="0"/>
              <a:t> or repay us according to our iniquities.”  (Vs. 10)</a:t>
            </a:r>
          </a:p>
          <a:p>
            <a:endParaRPr lang="en-US" sz="3200" dirty="0"/>
          </a:p>
          <a:p>
            <a:r>
              <a:rPr lang="en-US" sz="3200" dirty="0"/>
              <a:t>Isaiah 53:4-6  “HE was pierced for OUR transgressions. HE was crushed for OUR iniquities.”  (Vs. 5)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77951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6BF44-5D38-48B3-915C-36F91141F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4050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09661B-716C-4999-9AB2-B5E50A57FA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85876"/>
            <a:ext cx="10820400" cy="493281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dirty="0"/>
              <a:t>Gal 3:13 “Christ redeemed us from the curse of the Law by becoming a curse for us, for as it is written, ‘Cursed is everyone who is hung on a tree.’”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Romans 5:6-11 “when we were still powerless, Christ died…”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2 Cor. 5:21 “God made Him who had no sin to be sin for us, so that in Him we might become the righteousness of God.”</a:t>
            </a:r>
          </a:p>
        </p:txBody>
      </p:sp>
    </p:spTree>
    <p:extLst>
      <p:ext uri="{BB962C8B-B14F-4D97-AF65-F5344CB8AC3E}">
        <p14:creationId xmlns:p14="http://schemas.microsoft.com/office/powerpoint/2010/main" val="24665965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9A679-D62F-407B-9113-4A6FDB20F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FA102C-5FFC-45F8-9AC2-894D099EDA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5400" dirty="0"/>
              <a:t>“To be so completely guilty and given over to despair. </a:t>
            </a:r>
          </a:p>
          <a:p>
            <a:pPr marL="0" indent="0">
              <a:buNone/>
            </a:pPr>
            <a:r>
              <a:rPr lang="en-US" sz="5400" dirty="0"/>
              <a:t>To look into your judge’s face and see a Savior there…” </a:t>
            </a:r>
          </a:p>
          <a:p>
            <a:pPr marL="0" indent="0" algn="ctr">
              <a:buNone/>
            </a:pPr>
            <a:r>
              <a:rPr lang="en-US" sz="2400" dirty="0"/>
              <a:t> - Michael Card, “Jubilee”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5406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43515-CF39-4628-8B31-E21D2CFB3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F116FA-D5B0-4423-9B93-EAB5F0B280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Romans 6:23b  “But the gift of God is eternal life through Jesus Christ our Lord.”</a:t>
            </a:r>
          </a:p>
          <a:p>
            <a:endParaRPr lang="en-US" sz="3200" dirty="0"/>
          </a:p>
          <a:p>
            <a:pPr marL="0" indent="0" algn="ctr">
              <a:buNone/>
            </a:pPr>
            <a:r>
              <a:rPr lang="en-US" sz="3200" dirty="0"/>
              <a:t>Reminiscent of God’s provision in </a:t>
            </a:r>
          </a:p>
          <a:p>
            <a:pPr marL="0" indent="0" algn="ctr">
              <a:buNone/>
            </a:pPr>
            <a:r>
              <a:rPr lang="en-US" sz="3200" dirty="0"/>
              <a:t>Gen 3:21 when Adam’s </a:t>
            </a:r>
            <a:r>
              <a:rPr lang="en-US" sz="3200"/>
              <a:t>and Eve’s </a:t>
            </a:r>
            <a:r>
              <a:rPr lang="en-US" sz="3200" dirty="0"/>
              <a:t>coverings fell woefully short</a:t>
            </a:r>
          </a:p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r>
              <a:rPr lang="en-US" sz="3200" dirty="0"/>
              <a:t>And so we see a wonderful glimpse of grace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45565653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257</TotalTime>
  <Words>331</Words>
  <Application>Microsoft Office PowerPoint</Application>
  <PresentationFormat>Widescreen</PresentationFormat>
  <Paragraphs>36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Century Gothic</vt:lpstr>
      <vt:lpstr>Vapor Trail</vt:lpstr>
      <vt:lpstr>Cross Culture</vt:lpstr>
      <vt:lpstr>PowerPoint Presentation</vt:lpstr>
      <vt:lpstr>Cross Culture:  Mercy  Came  Running</vt:lpstr>
      <vt:lpstr>Your story and Mine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Cross Culture:  Mercy  Came  Running</dc:title>
  <dc:creator>kathy Bartholomew</dc:creator>
  <cp:lastModifiedBy>kathy Bartholomew</cp:lastModifiedBy>
  <cp:revision>14</cp:revision>
  <dcterms:created xsi:type="dcterms:W3CDTF">2022-03-11T13:57:09Z</dcterms:created>
  <dcterms:modified xsi:type="dcterms:W3CDTF">2022-03-11T19:10:50Z</dcterms:modified>
</cp:coreProperties>
</file>