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5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5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4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8067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4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62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8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97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8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2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8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3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9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9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20744-9F27-46AB-95CA-3CF1A9836F3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369C7-ACFF-4F15-91E3-67AC19782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69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FA2B-9AD6-4FD1-8DDF-BB96C141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throwback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7EF1E-4840-4636-A236-E01C977F4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Oh, be careful little eyes what you see…</a:t>
            </a:r>
          </a:p>
          <a:p>
            <a:endParaRPr lang="en-US" sz="3200" dirty="0"/>
          </a:p>
          <a:p>
            <a:r>
              <a:rPr lang="en-US" sz="3200" dirty="0"/>
              <a:t>Oh, be careful little ears what you hear…</a:t>
            </a:r>
          </a:p>
          <a:p>
            <a:endParaRPr lang="en-US" sz="3200" dirty="0"/>
          </a:p>
          <a:p>
            <a:r>
              <a:rPr lang="en-US" sz="3200" dirty="0"/>
              <a:t>Oh, be careful little hands what you do…</a:t>
            </a:r>
          </a:p>
          <a:p>
            <a:endParaRPr lang="en-US" sz="3200" dirty="0"/>
          </a:p>
          <a:p>
            <a:r>
              <a:rPr lang="en-US" sz="3200" dirty="0"/>
              <a:t>Oh , be careful little feet where you go…</a:t>
            </a:r>
          </a:p>
        </p:txBody>
      </p:sp>
    </p:spTree>
    <p:extLst>
      <p:ext uri="{BB962C8B-B14F-4D97-AF65-F5344CB8AC3E}">
        <p14:creationId xmlns:p14="http://schemas.microsoft.com/office/powerpoint/2010/main" val="325520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37408-967C-41A1-9500-CA66B151E6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Guarding the Wellspring of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D75D8-EE93-4F06-9A8E-D0707BA1B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Proverbs 4:20-27</a:t>
            </a:r>
          </a:p>
        </p:txBody>
      </p:sp>
    </p:spTree>
    <p:extLst>
      <p:ext uri="{BB962C8B-B14F-4D97-AF65-F5344CB8AC3E}">
        <p14:creationId xmlns:p14="http://schemas.microsoft.com/office/powerpoint/2010/main" val="108456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5A0F-29A0-4BD1-B9C9-B3CAA5BA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contemporary illustration: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CF7B-08A7-4FF5-9108-14D33DC5E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Skimming through Season 1, Episode 1 of a popular series, heralded by far too many who claim the name of Christ.  “This is really good.”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Laced with graphic sexuality, violence, bloodshed, profanity, vulgarity, hate, unforgiveness, greed, etc.</a:t>
            </a:r>
          </a:p>
        </p:txBody>
      </p:sp>
    </p:spTree>
    <p:extLst>
      <p:ext uri="{BB962C8B-B14F-4D97-AF65-F5344CB8AC3E}">
        <p14:creationId xmlns:p14="http://schemas.microsoft.com/office/powerpoint/2010/main" val="160317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6046-FABB-429A-BDA4-7899D236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79E8C-BC21-41EE-8E62-9A6D45383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“</a:t>
            </a:r>
            <a:r>
              <a:rPr lang="en-US" sz="3200" b="1" dirty="0"/>
              <a:t>Above all else, </a:t>
            </a:r>
            <a:r>
              <a:rPr lang="en-US" sz="3200" b="1" i="1" u="sng" dirty="0"/>
              <a:t>guard</a:t>
            </a:r>
            <a:r>
              <a:rPr lang="en-US" sz="3200" dirty="0"/>
              <a:t>  (Heb – to guard, protect, maintain, watch, inspect, keep, preserve)</a:t>
            </a:r>
          </a:p>
          <a:p>
            <a:pPr marL="0" indent="0">
              <a:buNone/>
            </a:pPr>
            <a:r>
              <a:rPr lang="en-US" sz="3200" b="1" i="1" dirty="0"/>
              <a:t>your heart</a:t>
            </a:r>
            <a:r>
              <a:rPr lang="en-US" sz="3200" dirty="0"/>
              <a:t> (Heb – more commonly, the totality of man’s inner or immaterial nature)  </a:t>
            </a:r>
            <a:r>
              <a:rPr lang="en-US" sz="3200" b="1" dirty="0"/>
              <a:t>for it is the wellspring of life.”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D. Jeremiah:  The heart as “the inner person, what constitutes the seat of one’s intellect, emotion and will.”</a:t>
            </a:r>
          </a:p>
        </p:txBody>
      </p:sp>
    </p:spTree>
    <p:extLst>
      <p:ext uri="{BB962C8B-B14F-4D97-AF65-F5344CB8AC3E}">
        <p14:creationId xmlns:p14="http://schemas.microsoft.com/office/powerpoint/2010/main" val="341806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0F8F-3BD2-425F-BC6A-AD91067D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 do we do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6CA5-3C02-414D-B8CF-B56AD43BF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With the breastplate of righteousness?   Eph. 6:14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By hiding God’s word away in there?  Ps. 119:11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Great answers, but let’s stay in the context.</a:t>
            </a:r>
          </a:p>
        </p:txBody>
      </p:sp>
    </p:spTree>
    <p:extLst>
      <p:ext uri="{BB962C8B-B14F-4D97-AF65-F5344CB8AC3E}">
        <p14:creationId xmlns:p14="http://schemas.microsoft.com/office/powerpoint/2010/main" val="306342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9004-F3E8-4200-B6E2-71D33789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MIND/INTELLECT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53584-F16C-429F-B10E-CF2D4DA18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Vs. 20  Pay attention.  Listen closely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Romans 12:1-2</a:t>
            </a:r>
          </a:p>
          <a:p>
            <a:pPr algn="ctr"/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Phil 4:4-8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845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1C96-87D1-48DB-94F5-E8836722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553FC-51E9-4298-8CBC-B24C6A9C5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Vs. 24  “Put away perversity.  Keep corrupt talk far from you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Ps. 19:14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James 3:1-12</a:t>
            </a:r>
          </a:p>
        </p:txBody>
      </p:sp>
    </p:spTree>
    <p:extLst>
      <p:ext uri="{BB962C8B-B14F-4D97-AF65-F5344CB8AC3E}">
        <p14:creationId xmlns:p14="http://schemas.microsoft.com/office/powerpoint/2010/main" val="1741801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919E0-F9A3-44CF-9835-C8433367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EYES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BE82B-E00B-4EDE-B1CD-5574DC2EE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Vs. 25  “Keep your eyes straight ahead.  Fix your gaze…”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Job 31:1 (Matt. 5:29?)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Heb. 12:1-2  Singleness of focus</a:t>
            </a:r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512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0FC8A-A250-4B85-AEA0-404C3467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93945-B4C7-4565-82D9-2B65C3DA8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Vss. 26-27  Level path.  Firm foundation.  Stay </a:t>
            </a:r>
            <a:r>
              <a:rPr lang="en-US" sz="3200"/>
              <a:t>the course.  </a:t>
            </a:r>
            <a:endParaRPr lang="en-US" sz="3200" dirty="0"/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Psalm 1</a:t>
            </a:r>
          </a:p>
          <a:p>
            <a:pPr marL="0" indent="0" algn="ctr">
              <a:buNone/>
            </a:pPr>
            <a:r>
              <a:rPr lang="en-US" sz="3200" dirty="0"/>
              <a:t>Ps. 119:105</a:t>
            </a:r>
          </a:p>
          <a:p>
            <a:pPr marL="0" indent="0" algn="ctr">
              <a:buNone/>
            </a:pPr>
            <a:r>
              <a:rPr lang="en-US" sz="3200" dirty="0"/>
              <a:t>Prov. 5; 6:20 - 7:27</a:t>
            </a:r>
          </a:p>
        </p:txBody>
      </p:sp>
    </p:spTree>
    <p:extLst>
      <p:ext uri="{BB962C8B-B14F-4D97-AF65-F5344CB8AC3E}">
        <p14:creationId xmlns:p14="http://schemas.microsoft.com/office/powerpoint/2010/main" val="19965411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260</TotalTime>
  <Words>309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A throwback</vt:lpstr>
      <vt:lpstr>Guarding the Wellspring of Life</vt:lpstr>
      <vt:lpstr>contemporary illustration:</vt:lpstr>
      <vt:lpstr>Vs. 23</vt:lpstr>
      <vt:lpstr>But how do we do that?</vt:lpstr>
      <vt:lpstr>The MIND/INTELLECT</vt:lpstr>
      <vt:lpstr>The MOUTH</vt:lpstr>
      <vt:lpstr>The EYES</vt:lpstr>
      <vt:lpstr>The FEET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Guarding the Wellspring of Life</dc:title>
  <dc:creator>kathy Bartholomew</dc:creator>
  <cp:lastModifiedBy>kathy Bartholomew</cp:lastModifiedBy>
  <cp:revision>6</cp:revision>
  <dcterms:created xsi:type="dcterms:W3CDTF">2022-02-11T18:14:33Z</dcterms:created>
  <dcterms:modified xsi:type="dcterms:W3CDTF">2022-02-11T22:35:27Z</dcterms:modified>
</cp:coreProperties>
</file>