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6" r:id="rId4"/>
    <p:sldId id="260" r:id="rId5"/>
    <p:sldId id="264" r:id="rId6"/>
    <p:sldId id="258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3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4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13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997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90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29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3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0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5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0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8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6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93394-DE24-48B0-849F-0C0F3E3CD69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6C7AF-D15A-4117-B514-6F2EFEA72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7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C2D6E-445D-4C67-8B60-424BEB5D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Spiritual  Mindfulness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8C00-DB50-4181-99FC-160BD7F00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All of this emphasis on ‘guarding’ is perhaps a reflection of my own weakness in regards to living mindfully, intentionally for the glory of God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Perhaps also in there somewhere is hearing my Dad respond to my “I didn’t try to” with a stern “But you didn’t try NOT to either, did you?” </a:t>
            </a:r>
          </a:p>
        </p:txBody>
      </p:sp>
    </p:spTree>
    <p:extLst>
      <p:ext uri="{BB962C8B-B14F-4D97-AF65-F5344CB8AC3E}">
        <p14:creationId xmlns:p14="http://schemas.microsoft.com/office/powerpoint/2010/main" val="160953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BA7C-591F-4658-8143-9BF8A33E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D5B5-A81B-470D-BC56-E27D4259E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 place or position where a thing stands or is assigned to stand.”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“Social position; rank”</a:t>
            </a:r>
          </a:p>
        </p:txBody>
      </p:sp>
    </p:spTree>
    <p:extLst>
      <p:ext uri="{BB962C8B-B14F-4D97-AF65-F5344CB8AC3E}">
        <p14:creationId xmlns:p14="http://schemas.microsoft.com/office/powerpoint/2010/main" val="234293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6A81E-9A16-4B35-BDAA-60FDA888B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Guarding our Station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1BA31-64CD-4C0C-8153-504D32736E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Job 38</a:t>
            </a:r>
          </a:p>
        </p:txBody>
      </p:sp>
    </p:spTree>
    <p:extLst>
      <p:ext uri="{BB962C8B-B14F-4D97-AF65-F5344CB8AC3E}">
        <p14:creationId xmlns:p14="http://schemas.microsoft.com/office/powerpoint/2010/main" val="173291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46C6A-0017-4C8A-8630-914AAB20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Deeply  Rooted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01671-5B75-463B-B5D6-2533AC0AC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Gen. 3:1-7  </a:t>
            </a:r>
          </a:p>
          <a:p>
            <a:pPr marL="0" indent="0">
              <a:buNone/>
            </a:pPr>
            <a:r>
              <a:rPr lang="en-US" sz="3200" dirty="0"/>
              <a:t>Hmmm…maybe I know better what’s good for me and what’s not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Gen. 11</a:t>
            </a:r>
          </a:p>
          <a:p>
            <a:pPr marL="0" indent="0">
              <a:buNone/>
            </a:pPr>
            <a:r>
              <a:rPr lang="en-US" sz="3200" dirty="0"/>
              <a:t>Hmmm…maybe we can do this on our own</a:t>
            </a:r>
          </a:p>
          <a:p>
            <a:pPr marL="0" indent="0" algn="ctr">
              <a:buNone/>
            </a:pPr>
            <a:r>
              <a:rPr lang="en-US" sz="3200" dirty="0"/>
              <a:t>Lucifer,  Isa. 14:12-15</a:t>
            </a:r>
          </a:p>
        </p:txBody>
      </p:sp>
    </p:spTree>
    <p:extLst>
      <p:ext uri="{BB962C8B-B14F-4D97-AF65-F5344CB8AC3E}">
        <p14:creationId xmlns:p14="http://schemas.microsoft.com/office/powerpoint/2010/main" val="221980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B36D-41D8-4999-AC1E-F0913725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1F9E-BE32-4C61-9FEC-B7DF77CE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72"/>
            <a:ext cx="10820400" cy="4540714"/>
          </a:xfrm>
        </p:spPr>
        <p:txBody>
          <a:bodyPr>
            <a:normAutofit/>
          </a:bodyPr>
          <a:lstStyle/>
          <a:p>
            <a:r>
              <a:rPr lang="en-US" sz="3200" dirty="0"/>
              <a:t>Rewriting of the Holy Scriptures  (</a:t>
            </a:r>
            <a:r>
              <a:rPr lang="en-US" sz="3200" dirty="0" err="1"/>
              <a:t>VoM</a:t>
            </a:r>
            <a:r>
              <a:rPr lang="en-US" sz="3200" dirty="0"/>
              <a:t> article)</a:t>
            </a:r>
          </a:p>
          <a:p>
            <a:endParaRPr lang="en-US" sz="3200" dirty="0"/>
          </a:p>
          <a:p>
            <a:r>
              <a:rPr lang="en-US" sz="3200" dirty="0"/>
              <a:t>Seminary professor “If the Apostle Paul knew then what we know today about human sexuality, he would never have said those things.”</a:t>
            </a:r>
          </a:p>
          <a:p>
            <a:endParaRPr lang="en-US" sz="3200" dirty="0"/>
          </a:p>
          <a:p>
            <a:r>
              <a:rPr lang="en-US" sz="3200" dirty="0"/>
              <a:t>Choosing science over Scripture when they collide</a:t>
            </a:r>
          </a:p>
        </p:txBody>
      </p:sp>
    </p:spTree>
    <p:extLst>
      <p:ext uri="{BB962C8B-B14F-4D97-AF65-F5344CB8AC3E}">
        <p14:creationId xmlns:p14="http://schemas.microsoft.com/office/powerpoint/2010/main" val="198584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C51A-1075-4423-9DCE-6AF5EDCE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4F360-67CE-45E9-85A3-A540F7AA6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Isaiah 55:8-9  His thoughts/ways higher than ours </a:t>
            </a:r>
          </a:p>
          <a:p>
            <a:endParaRPr lang="en-US" sz="3200" dirty="0"/>
          </a:p>
          <a:p>
            <a:r>
              <a:rPr lang="en-US" sz="3200" dirty="0"/>
              <a:t>Psalm 2  “The One enthroned in heaven laughs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9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0D43-E1CD-4135-B149-89AC87F3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20ED7-51A2-48C6-AA89-6BD0FCA9F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“For the foolishness of God is wiser than man’s wisdom, and the weakness of God is stronger than man’s strength.” - 1 Cor. 1:25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And yet…</a:t>
            </a:r>
          </a:p>
          <a:p>
            <a:pPr marL="0" indent="0">
              <a:buNone/>
            </a:pPr>
            <a:r>
              <a:rPr lang="en-US" sz="3200" dirty="0"/>
              <a:t>“What is your opinion?” Matt 22:17 </a:t>
            </a:r>
          </a:p>
          <a:p>
            <a:pPr marL="0" indent="0" algn="ctr">
              <a:buNone/>
            </a:pPr>
            <a:r>
              <a:rPr lang="en-US" sz="3200" dirty="0"/>
              <a:t>As if God has opinions…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30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EDFA-6A30-4A11-968B-46D22B72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3:5-6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815FA-A358-4C8F-89A4-23DE4AB5A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9374"/>
            <a:ext cx="10820400" cy="4399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“Trust in the Lord with all your heart </a:t>
            </a:r>
          </a:p>
          <a:p>
            <a:pPr marL="0" indent="0" algn="ctr">
              <a:buNone/>
            </a:pPr>
            <a:r>
              <a:rPr lang="en-US" sz="4400" dirty="0"/>
              <a:t>and </a:t>
            </a:r>
          </a:p>
          <a:p>
            <a:pPr marL="0" indent="0" algn="ctr">
              <a:buNone/>
            </a:pPr>
            <a:r>
              <a:rPr lang="en-US" sz="4400" dirty="0"/>
              <a:t>lean not on your own understanding; </a:t>
            </a:r>
          </a:p>
          <a:p>
            <a:pPr marL="0" indent="0" algn="ctr">
              <a:buNone/>
            </a:pPr>
            <a:r>
              <a:rPr lang="en-US" sz="4400" b="1" i="1" dirty="0"/>
              <a:t>in all your ways acknowledge Him </a:t>
            </a:r>
          </a:p>
          <a:p>
            <a:pPr marL="0" indent="0" algn="ctr">
              <a:buNone/>
            </a:pPr>
            <a:r>
              <a:rPr lang="en-US" sz="4400" dirty="0"/>
              <a:t>and </a:t>
            </a:r>
          </a:p>
          <a:p>
            <a:pPr marL="0" indent="0" algn="ctr">
              <a:buNone/>
            </a:pPr>
            <a:r>
              <a:rPr lang="en-US" sz="4400" dirty="0"/>
              <a:t>He will make your paths straight.”</a:t>
            </a:r>
          </a:p>
        </p:txBody>
      </p:sp>
    </p:spTree>
    <p:extLst>
      <p:ext uri="{BB962C8B-B14F-4D97-AF65-F5344CB8AC3E}">
        <p14:creationId xmlns:p14="http://schemas.microsoft.com/office/powerpoint/2010/main" val="324182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6895E-6CC8-4F4C-A7A1-F73AB87EF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Ps. 95:6-7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42C8-E605-457C-B52F-CB8ABDED0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dirty="0"/>
              <a:t>“Come, let us bow down in worship,</a:t>
            </a:r>
          </a:p>
          <a:p>
            <a:pPr marL="0" indent="0" algn="ctr">
              <a:buNone/>
            </a:pPr>
            <a:r>
              <a:rPr lang="en-US" sz="4800" dirty="0"/>
              <a:t>let us kneel before the Lord our Maker;</a:t>
            </a:r>
          </a:p>
          <a:p>
            <a:pPr marL="0" indent="0" algn="ctr">
              <a:buNone/>
            </a:pPr>
            <a:r>
              <a:rPr lang="en-US" sz="4800" dirty="0"/>
              <a:t>for He is our God</a:t>
            </a:r>
          </a:p>
          <a:p>
            <a:pPr marL="0" indent="0" algn="ctr">
              <a:buNone/>
            </a:pPr>
            <a:r>
              <a:rPr lang="en-US" sz="4800" dirty="0"/>
              <a:t>and we are the people of His pasture,</a:t>
            </a:r>
          </a:p>
          <a:p>
            <a:pPr marL="0" indent="0" algn="ctr">
              <a:buNone/>
            </a:pPr>
            <a:r>
              <a:rPr lang="en-US" sz="4800" dirty="0"/>
              <a:t>the flock under His care.”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0659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3575</TotalTime>
  <Words>311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  Spiritual  Mindfulness</vt:lpstr>
      <vt:lpstr>Our Station?</vt:lpstr>
      <vt:lpstr>Guarding our Station</vt:lpstr>
      <vt:lpstr>Deeply  Rooted </vt:lpstr>
      <vt:lpstr>Symptoms</vt:lpstr>
      <vt:lpstr>Reality Check</vt:lpstr>
      <vt:lpstr>PowerPoint Presentation</vt:lpstr>
      <vt:lpstr>Proverbs 3:5-6</vt:lpstr>
      <vt:lpstr>Ps. 95:6-7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Guarding our Station</dc:title>
  <dc:creator>kathy Bartholomew</dc:creator>
  <cp:lastModifiedBy>kathy Bartholomew</cp:lastModifiedBy>
  <cp:revision>13</cp:revision>
  <dcterms:created xsi:type="dcterms:W3CDTF">2022-02-24T14:34:46Z</dcterms:created>
  <dcterms:modified xsi:type="dcterms:W3CDTF">2022-02-27T02:09:54Z</dcterms:modified>
</cp:coreProperties>
</file>