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100" d="100"/>
          <a:sy n="100" d="100"/>
        </p:scale>
        <p:origin x="-120" y="-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3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8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681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23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16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66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61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5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5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9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162F5-55F3-4992-B657-765475B137B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1BDD-3C1E-4D96-B6F5-3766358A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32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6BC91-F910-4858-ACA8-0199DA29D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Fellowship with the Faithful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AE82A-493B-4760-8521-89F8B9182F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1 John 1:1-2:2</a:t>
            </a:r>
          </a:p>
        </p:txBody>
      </p:sp>
    </p:spTree>
    <p:extLst>
      <p:ext uri="{BB962C8B-B14F-4D97-AF65-F5344CB8AC3E}">
        <p14:creationId xmlns:p14="http://schemas.microsoft.com/office/powerpoint/2010/main" val="368781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F950-8039-4851-92C9-272DAB16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 1     We Proclaim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2393-3D21-4D10-A20D-0572F4D65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/>
              <a:t>Jesus Christ      “That which was from the beginning”  In the Greek, this phrase means “which was already in existence” at the beginning</a:t>
            </a:r>
          </a:p>
          <a:p>
            <a:pPr marL="0" indent="0" algn="ctr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US" sz="3500" dirty="0"/>
              <a:t>What we have heard, seen with our eyes, looked at </a:t>
            </a:r>
          </a:p>
          <a:p>
            <a:pPr marL="0" indent="0" algn="ctr">
              <a:buNone/>
            </a:pPr>
            <a:r>
              <a:rPr lang="en-US" sz="3500" dirty="0"/>
              <a:t>and our hands have touched</a:t>
            </a:r>
          </a:p>
          <a:p>
            <a:endParaRPr lang="en-US" sz="3500" dirty="0"/>
          </a:p>
          <a:p>
            <a:pPr marL="0" indent="0" algn="ctr">
              <a:buNone/>
            </a:pPr>
            <a:r>
              <a:rPr lang="en-US" sz="3500" dirty="0"/>
              <a:t>Clearly John was writing out of personal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3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D816F-3A1E-4048-ACCB-7A93A21E6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2     The Life Appeared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516BB-88C8-4BE3-B625-89404930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“…the Eternal Life which was with the Father and has appeared to us”   See John 1:1-14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Who is eternal life?  Jesus Christ       </a:t>
            </a:r>
          </a:p>
          <a:p>
            <a:pPr marL="0" indent="0" algn="ctr">
              <a:buNone/>
            </a:pPr>
            <a:r>
              <a:rPr lang="en-US" sz="3200" dirty="0"/>
              <a:t>John 3:36, 11:25-26 and 17:3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Once again, John claims personal contact, not hearsay</a:t>
            </a:r>
          </a:p>
        </p:txBody>
      </p:sp>
    </p:spTree>
    <p:extLst>
      <p:ext uri="{BB962C8B-B14F-4D97-AF65-F5344CB8AC3E}">
        <p14:creationId xmlns:p14="http://schemas.microsoft.com/office/powerpoint/2010/main" val="1350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A7E43-BC5F-4EA6-B6F4-95C2B4313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3-4     John’s purposes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3A39-7A5D-4790-AF16-74BB58F06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So there can be true fellowship in the Body</a:t>
            </a:r>
          </a:p>
          <a:p>
            <a:pPr marL="0" indent="0" algn="ctr">
              <a:buNone/>
            </a:pPr>
            <a:r>
              <a:rPr lang="en-US" sz="3200" dirty="0"/>
              <a:t>- Which comes only in and through Jesus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So their joy may be full!</a:t>
            </a:r>
          </a:p>
          <a:p>
            <a:pPr marL="0" indent="0" algn="ctr">
              <a:buNone/>
            </a:pPr>
            <a:r>
              <a:rPr lang="en-US" sz="3200" dirty="0"/>
              <a:t>- Which is rooted in their true fellowship through Christ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818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237E-A94D-4BB8-8B4E-4FEB1F83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Vss. 5-7     Claiming fellowship yet walking in darkness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D0DD3-5FCB-4393-B446-5A6D6E7C0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“God is light; in Him there is NO darkness.  At all.”</a:t>
            </a:r>
          </a:p>
          <a:p>
            <a:pPr marL="0" indent="0" algn="ctr">
              <a:buNone/>
            </a:pPr>
            <a:r>
              <a:rPr lang="en-US" sz="3200" dirty="0"/>
              <a:t>Rather destroys the game some professed Christ-followers play.  “Well, me and God have an understanding,” as if their relationship is unique.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If you and I are in Christ, the darkness has to go.  </a:t>
            </a:r>
          </a:p>
          <a:p>
            <a:pPr marL="0" indent="0" algn="ctr">
              <a:buNone/>
            </a:pPr>
            <a:r>
              <a:rPr lang="en-US" sz="3200" dirty="0"/>
              <a:t>2 Cor. 6:14-7:1</a:t>
            </a:r>
          </a:p>
        </p:txBody>
      </p:sp>
    </p:spTree>
    <p:extLst>
      <p:ext uri="{BB962C8B-B14F-4D97-AF65-F5344CB8AC3E}">
        <p14:creationId xmlns:p14="http://schemas.microsoft.com/office/powerpoint/2010/main" val="407808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39BC-AD35-4EB0-96BA-70BD8849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7     BUT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026A3-1E94-47E1-8B67-A7A494158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0680"/>
            <a:ext cx="10820400" cy="4588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we are living in the light of Christ - far from the darkness - we have two distinct assurances:</a:t>
            </a:r>
          </a:p>
          <a:p>
            <a:pPr marL="0" indent="0">
              <a:buNone/>
            </a:pPr>
            <a:endParaRPr lang="en-US" sz="3200" dirty="0"/>
          </a:p>
          <a:p>
            <a:pPr marL="457200" indent="-457200">
              <a:buAutoNum type="arabicParenR"/>
            </a:pPr>
            <a:r>
              <a:rPr lang="en-US" sz="3200" dirty="0"/>
              <a:t>We enjoy true fellowship with other believers</a:t>
            </a:r>
          </a:p>
          <a:p>
            <a:pPr marL="457200" indent="-457200">
              <a:buAutoNum type="arabicParenR"/>
            </a:pPr>
            <a:r>
              <a:rPr lang="en-US" sz="3200" dirty="0"/>
              <a:t>The blood of Jesus purifies us from all sin</a:t>
            </a:r>
          </a:p>
          <a:p>
            <a:pPr marL="0" indent="0" algn="ctr">
              <a:buNone/>
            </a:pPr>
            <a:r>
              <a:rPr lang="en-US" sz="3200" dirty="0"/>
              <a:t>Ongoing fellowship w/Christ leads to a growing awareness of our sin, ideally leading to continual cleansing through His blood    (2 Cor. 3:17-18)</a:t>
            </a:r>
          </a:p>
        </p:txBody>
      </p:sp>
    </p:spTree>
    <p:extLst>
      <p:ext uri="{BB962C8B-B14F-4D97-AF65-F5344CB8AC3E}">
        <p14:creationId xmlns:p14="http://schemas.microsoft.com/office/powerpoint/2010/main" val="177689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4DD0-5BFF-4855-AD27-EF14A9FF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8-9    Claiming to be </a:t>
            </a:r>
            <a:br>
              <a:rPr lang="en-US" dirty="0"/>
            </a:br>
            <a:r>
              <a:rPr lang="en-US" dirty="0"/>
              <a:t>without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95643-9980-4A99-B621-FDCD81505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“we are deceived and the truth is not in us.”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BUT if we confess  (say the same thing about our sin that God says about our sin): </a:t>
            </a:r>
          </a:p>
          <a:p>
            <a:pPr marL="0" indent="0" algn="ctr">
              <a:buNone/>
            </a:pPr>
            <a:r>
              <a:rPr lang="en-US" sz="3200" dirty="0"/>
              <a:t>He is faithful and just</a:t>
            </a:r>
          </a:p>
          <a:p>
            <a:pPr marL="0" indent="0" algn="ctr">
              <a:buNone/>
            </a:pPr>
            <a:r>
              <a:rPr lang="en-US" sz="3200" dirty="0"/>
              <a:t>He will forgive us and purify us from how much?</a:t>
            </a:r>
          </a:p>
          <a:p>
            <a:pPr marL="0" indent="0" algn="ctr">
              <a:buNone/>
            </a:pPr>
            <a:r>
              <a:rPr lang="en-US" sz="3200" dirty="0"/>
              <a:t>ALL unrighteousness</a:t>
            </a:r>
          </a:p>
        </p:txBody>
      </p:sp>
    </p:spTree>
    <p:extLst>
      <p:ext uri="{BB962C8B-B14F-4D97-AF65-F5344CB8AC3E}">
        <p14:creationId xmlns:p14="http://schemas.microsoft.com/office/powerpoint/2010/main" val="121669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EA4D-EF16-4641-AE9B-59267D497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10   Claiming we </a:t>
            </a:r>
            <a:br>
              <a:rPr lang="en-US" dirty="0"/>
            </a:br>
            <a:r>
              <a:rPr lang="en-US" dirty="0"/>
              <a:t>have not sinned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C9CB5-0967-43F9-973C-3E22A174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make God out to be a liar.  A pretty serious charge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For a true picture of the human heart, </a:t>
            </a:r>
          </a:p>
          <a:p>
            <a:pPr marL="0" indent="0" algn="ctr">
              <a:buNone/>
            </a:pPr>
            <a:r>
              <a:rPr lang="en-US" sz="3200" dirty="0"/>
              <a:t>see Rom. 3:9-26</a:t>
            </a:r>
          </a:p>
        </p:txBody>
      </p:sp>
    </p:spTree>
    <p:extLst>
      <p:ext uri="{BB962C8B-B14F-4D97-AF65-F5344CB8AC3E}">
        <p14:creationId xmlns:p14="http://schemas.microsoft.com/office/powerpoint/2010/main" val="133492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371B5-080D-4C92-BD28-19130D90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2:1-2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58081-AD35-4EB4-BCF8-770ACD7C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John’s desire?  That we don’t sin.  BUT (remember he is writing to make our joy complete?)  if we do sin, we have One who goes to the Father in our defense.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The atoning sacrifice.  The propitiation.  </a:t>
            </a:r>
          </a:p>
          <a:p>
            <a:pPr marL="0" indent="0" algn="ctr">
              <a:buNone/>
            </a:pPr>
            <a:r>
              <a:rPr lang="en-US" sz="3200" dirty="0"/>
              <a:t>The satisfaction for our sins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And also the sins of the whole world</a:t>
            </a:r>
          </a:p>
        </p:txBody>
      </p:sp>
    </p:spTree>
    <p:extLst>
      <p:ext uri="{BB962C8B-B14F-4D97-AF65-F5344CB8AC3E}">
        <p14:creationId xmlns:p14="http://schemas.microsoft.com/office/powerpoint/2010/main" val="26804565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781</TotalTime>
  <Words>440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Fellowship with the Faithful One</vt:lpstr>
      <vt:lpstr>Vs 1     We Proclaim What?</vt:lpstr>
      <vt:lpstr>Vs. 2     The Life Appeared</vt:lpstr>
      <vt:lpstr>Vs. 3-4     John’s purposes     </vt:lpstr>
      <vt:lpstr>Vss. 5-7     Claiming fellowship yet walking in darkness</vt:lpstr>
      <vt:lpstr>Vs. 7     BUT</vt:lpstr>
      <vt:lpstr>Vs. 8-9    Claiming to be  without sin</vt:lpstr>
      <vt:lpstr>Vs. 10   Claiming we  have not sinned</vt:lpstr>
      <vt:lpstr>2:1-2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with the Faithful One</dc:title>
  <dc:creator>kathy Bartholomew</dc:creator>
  <cp:lastModifiedBy>kathy Bartholomew</cp:lastModifiedBy>
  <cp:revision>12</cp:revision>
  <dcterms:created xsi:type="dcterms:W3CDTF">2021-10-15T13:44:28Z</dcterms:created>
  <dcterms:modified xsi:type="dcterms:W3CDTF">2021-10-16T02:47:45Z</dcterms:modified>
</cp:coreProperties>
</file>