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DD2168B-AA11-421A-AA0D-DD98CAF67EC3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5AB8A60C-80AA-463A-BC76-607985E44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35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68B-AA11-421A-AA0D-DD98CAF67EC3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A60C-80AA-463A-BC76-607985E44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D2168B-AA11-421A-AA0D-DD98CAF67EC3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AB8A60C-80AA-463A-BC76-607985E44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429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D2168B-AA11-421A-AA0D-DD98CAF67EC3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AB8A60C-80AA-463A-BC76-607985E440D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5526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D2168B-AA11-421A-AA0D-DD98CAF67EC3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AB8A60C-80AA-463A-BC76-607985E44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511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68B-AA11-421A-AA0D-DD98CAF67EC3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A60C-80AA-463A-BC76-607985E44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5982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68B-AA11-421A-AA0D-DD98CAF67EC3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A60C-80AA-463A-BC76-607985E44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19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68B-AA11-421A-AA0D-DD98CAF67EC3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A60C-80AA-463A-BC76-607985E44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66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D2168B-AA11-421A-AA0D-DD98CAF67EC3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AB8A60C-80AA-463A-BC76-607985E44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46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68B-AA11-421A-AA0D-DD98CAF67EC3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A60C-80AA-463A-BC76-607985E44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13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D2168B-AA11-421A-AA0D-DD98CAF67EC3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AB8A60C-80AA-463A-BC76-607985E44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90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68B-AA11-421A-AA0D-DD98CAF67EC3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A60C-80AA-463A-BC76-607985E44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8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68B-AA11-421A-AA0D-DD98CAF67EC3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A60C-80AA-463A-BC76-607985E44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06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68B-AA11-421A-AA0D-DD98CAF67EC3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A60C-80AA-463A-BC76-607985E44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7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68B-AA11-421A-AA0D-DD98CAF67EC3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A60C-80AA-463A-BC76-607985E44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86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68B-AA11-421A-AA0D-DD98CAF67EC3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A60C-80AA-463A-BC76-607985E44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925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68B-AA11-421A-AA0D-DD98CAF67EC3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8A60C-80AA-463A-BC76-607985E44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35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2168B-AA11-421A-AA0D-DD98CAF67EC3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8A60C-80AA-463A-BC76-607985E44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541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13E46-F69C-46A7-B1C0-9BC5747F0C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Empty Tomb </a:t>
            </a:r>
            <a:br>
              <a:rPr lang="en-US" dirty="0"/>
            </a:br>
            <a:r>
              <a:rPr lang="en-US" dirty="0"/>
              <a:t>or Empty Life?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957207-F63E-4537-811E-32FA69E356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sz="4000" dirty="0"/>
              <a:t>Colossians</a:t>
            </a:r>
            <a:r>
              <a:rPr lang="en-US" dirty="0"/>
              <a:t> </a:t>
            </a:r>
            <a:r>
              <a:rPr lang="en-US" sz="4000" dirty="0"/>
              <a:t>3:1-4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02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C55E6-6FA2-4715-B3CE-BEB0F032B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Vs. 1-2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886FF-C442-4AF6-A03C-313A5C544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67436"/>
            <a:ext cx="10820400" cy="4551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“Since then…”  A foregone conclusion that the Christ-follower by faith has died with Christ and has been raised up with Christ (2:12-13)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This transition in the grammar moves us from the doctrinal to the practical  (See also Rom. 12:1;  Eph. 4:1 and Phil. 4:1)  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Okay – since that is true, now what?</a:t>
            </a:r>
          </a:p>
        </p:txBody>
      </p:sp>
    </p:spTree>
    <p:extLst>
      <p:ext uri="{BB962C8B-B14F-4D97-AF65-F5344CB8AC3E}">
        <p14:creationId xmlns:p14="http://schemas.microsoft.com/office/powerpoint/2010/main" val="3099220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BF210-6AC5-422A-8776-F3A0EE65F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Vs. 1-2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085FA-AF8E-4772-810F-5ECC00C6A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21224"/>
            <a:ext cx="10820400" cy="44974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</a:t>
            </a:r>
            <a:r>
              <a:rPr lang="en-US" sz="3200" b="1" dirty="0"/>
              <a:t>Set</a:t>
            </a:r>
            <a:r>
              <a:rPr lang="en-US" sz="3200" dirty="0"/>
              <a:t> your heart on things above”  “</a:t>
            </a:r>
            <a:r>
              <a:rPr lang="en-US" sz="3200" b="1" dirty="0"/>
              <a:t>seek</a:t>
            </a:r>
            <a:r>
              <a:rPr lang="en-US" sz="3200" dirty="0"/>
              <a:t> those things”</a:t>
            </a:r>
          </a:p>
          <a:p>
            <a:pPr marL="0" indent="0" algn="ctr">
              <a:buNone/>
            </a:pPr>
            <a:r>
              <a:rPr lang="en-US" sz="3200" dirty="0"/>
              <a:t>Matthew 6:9-10, 19-21, 33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In an age of excuses for sin like “</a:t>
            </a:r>
            <a:r>
              <a:rPr lang="en-US" sz="3200" i="1" dirty="0"/>
              <a:t>the heart wants what the heart wants,</a:t>
            </a:r>
            <a:r>
              <a:rPr lang="en-US" sz="3200" dirty="0"/>
              <a:t>” the one risen with Christ is called to </a:t>
            </a:r>
            <a:r>
              <a:rPr lang="en-US" sz="3200" b="1" dirty="0"/>
              <a:t>“set one’s heart on something long-term and then look forward to it with growing emotion.”</a:t>
            </a:r>
          </a:p>
        </p:txBody>
      </p:sp>
    </p:spTree>
    <p:extLst>
      <p:ext uri="{BB962C8B-B14F-4D97-AF65-F5344CB8AC3E}">
        <p14:creationId xmlns:p14="http://schemas.microsoft.com/office/powerpoint/2010/main" val="355865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D5824-02A2-4F74-915B-2D8423A47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Vs. 1-2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85BEB-6E7A-4EA5-A7AF-7533979F6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“Where Christ is </a:t>
            </a:r>
            <a:r>
              <a:rPr lang="en-US" sz="3200" u="sng" dirty="0"/>
              <a:t>seated</a:t>
            </a:r>
            <a:r>
              <a:rPr lang="en-US" sz="3200" dirty="0"/>
              <a:t> at the </a:t>
            </a:r>
            <a:r>
              <a:rPr lang="en-US" sz="3200" u="sng" dirty="0"/>
              <a:t>right hand</a:t>
            </a:r>
            <a:r>
              <a:rPr lang="en-US" sz="3200" dirty="0"/>
              <a:t> of God”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u="sng" dirty="0"/>
              <a:t>Seated</a:t>
            </a:r>
            <a:r>
              <a:rPr lang="en-US" sz="3200" dirty="0"/>
              <a:t> suggests the work is finished, and the seated position suggests authority.  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The </a:t>
            </a:r>
            <a:r>
              <a:rPr lang="en-US" sz="3200" u="sng" dirty="0"/>
              <a:t>right hand</a:t>
            </a:r>
            <a:r>
              <a:rPr lang="en-US" sz="3200" dirty="0"/>
              <a:t> implies His Lordship and authority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90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62106-B7FC-4FEA-94FE-F75D0B085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Vs. 1-2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B08E0-0A0F-400E-9880-372A51DFE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“Set your minds…”  Once again, intentionality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Our minds are targets   See Gen. 3:1; Matt. 16:21-23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Be proactive to maintain a Biblical worldview</a:t>
            </a:r>
          </a:p>
          <a:p>
            <a:pPr marL="0" indent="0" algn="ctr">
              <a:buNone/>
            </a:pPr>
            <a:r>
              <a:rPr lang="en-US" sz="3200" dirty="0"/>
              <a:t>2 Cor. 10:4-5;  Rom. 12:1-2; Phil. 4:4-8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92452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F5AE1-8E3A-4AA3-98CB-CE4B85A32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73357-38AB-4C37-9AA9-95A31FA92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NOTE: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/>
              <a:t>Verse 2 is NOT an excuse for “becoming so heavenly minded that we’re no earthly good.”</a:t>
            </a:r>
          </a:p>
        </p:txBody>
      </p:sp>
    </p:spTree>
    <p:extLst>
      <p:ext uri="{BB962C8B-B14F-4D97-AF65-F5344CB8AC3E}">
        <p14:creationId xmlns:p14="http://schemas.microsoft.com/office/powerpoint/2010/main" val="2291398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D475A-D5A5-4B4C-8A60-F09BE35D2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Vs. 3  Why the change?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B1FBA-D6FA-40C6-8438-0E92E89E8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“You died…”  See Rom. 6:1-14</a:t>
            </a:r>
          </a:p>
          <a:p>
            <a:pPr marL="0" indent="0">
              <a:buNone/>
            </a:pPr>
            <a:r>
              <a:rPr lang="en-US" sz="3200" dirty="0"/>
              <a:t>“Your life is now hidden with Christ in God”</a:t>
            </a:r>
          </a:p>
          <a:p>
            <a:endParaRPr lang="en-US" sz="3200" dirty="0"/>
          </a:p>
          <a:p>
            <a:r>
              <a:rPr lang="en-US" sz="3200" dirty="0"/>
              <a:t>Do not worry about the temporal (Matt. 6:25-34)  </a:t>
            </a:r>
          </a:p>
          <a:p>
            <a:r>
              <a:rPr lang="en-US" sz="3200" dirty="0"/>
              <a:t>Be involved, not entangled. (2 Tim. 2:3-4; 4:5)</a:t>
            </a:r>
          </a:p>
          <a:p>
            <a:r>
              <a:rPr lang="en-US" sz="3200" dirty="0"/>
              <a:t>Christ is secure (Gen. 3:15) and we are secure in Christ  (John 10:27-30; Rom. 8:35-39)</a:t>
            </a:r>
          </a:p>
        </p:txBody>
      </p:sp>
    </p:spTree>
    <p:extLst>
      <p:ext uri="{BB962C8B-B14F-4D97-AF65-F5344CB8AC3E}">
        <p14:creationId xmlns:p14="http://schemas.microsoft.com/office/powerpoint/2010/main" val="3651019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D0F9A-9A74-4C4D-BAFC-64A7662CC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Vs.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1D0B8-99A9-46AB-B55C-C4B1B6B2E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“When Christ…appears”  </a:t>
            </a:r>
          </a:p>
          <a:p>
            <a:pPr marL="0" indent="0" algn="ctr">
              <a:buNone/>
            </a:pPr>
            <a:r>
              <a:rPr lang="en-US" sz="3200" dirty="0"/>
              <a:t>(John 14:1-3; 1 Thess. 4:13-18)</a:t>
            </a:r>
          </a:p>
          <a:p>
            <a:pPr marL="0" indent="0">
              <a:buNone/>
            </a:pPr>
            <a:r>
              <a:rPr lang="en-US" sz="3200" dirty="0"/>
              <a:t> </a:t>
            </a:r>
          </a:p>
          <a:p>
            <a:pPr marL="0" indent="0" algn="ctr">
              <a:buNone/>
            </a:pPr>
            <a:r>
              <a:rPr lang="en-US" sz="3200" dirty="0"/>
              <a:t>Keep watch, just as those who long for His appearing  (2 Tim. 4:8)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Christ’s future glory means ours also (Rom. 8:17, 30)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30101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8C7A6-7ABC-4F2C-AEE5-B3E9CEF86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0C03B-4A41-4DB1-A06D-3B30A5BAE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i="1" dirty="0"/>
          </a:p>
          <a:p>
            <a:pPr marL="0" indent="0" algn="ctr">
              <a:buNone/>
            </a:pPr>
            <a:r>
              <a:rPr lang="en-US" sz="4400" i="1" dirty="0"/>
              <a:t>“Only one life ‘twill soon be past.</a:t>
            </a:r>
          </a:p>
          <a:p>
            <a:pPr marL="0" indent="0" algn="ctr">
              <a:buNone/>
            </a:pPr>
            <a:r>
              <a:rPr lang="en-US" sz="4400" i="1" dirty="0"/>
              <a:t>Only what’s done for Christ will last.”</a:t>
            </a:r>
          </a:p>
          <a:p>
            <a:pPr marL="0" indent="0" algn="ctr">
              <a:buNone/>
            </a:pPr>
            <a:r>
              <a:rPr lang="en-US" sz="4400" i="1" dirty="0"/>
              <a:t>- C.T. </a:t>
            </a:r>
            <a:r>
              <a:rPr lang="en-US" sz="4400" i="1" dirty="0" err="1"/>
              <a:t>Studd</a:t>
            </a: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355182161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80</TotalTime>
  <Words>386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Vapor Trail</vt:lpstr>
      <vt:lpstr>Empty Tomb  or Empty Life?</vt:lpstr>
      <vt:lpstr>Vs. 1-2</vt:lpstr>
      <vt:lpstr>Vs. 1-2</vt:lpstr>
      <vt:lpstr>Vs. 1-2</vt:lpstr>
      <vt:lpstr>Vs. 1-2</vt:lpstr>
      <vt:lpstr>PowerPoint Presentation</vt:lpstr>
      <vt:lpstr>Vs. 3  Why the change?</vt:lpstr>
      <vt:lpstr>Vs. 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Empty Tomb  or Empty Life?</dc:title>
  <dc:creator>kathy Bartholomew</dc:creator>
  <cp:lastModifiedBy>kathy Bartholomew</cp:lastModifiedBy>
  <cp:revision>9</cp:revision>
  <dcterms:created xsi:type="dcterms:W3CDTF">2022-04-22T17:00:55Z</dcterms:created>
  <dcterms:modified xsi:type="dcterms:W3CDTF">2022-04-22T18:21:41Z</dcterms:modified>
</cp:coreProperties>
</file>