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5" r:id="rId4"/>
    <p:sldId id="257" r:id="rId5"/>
    <p:sldId id="264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6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7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98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9698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44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13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1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0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9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8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3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73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3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6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7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7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54E77-6CAF-410B-8F1E-4B6FA94AF31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F3042-782C-49E6-BCB0-34D3F203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20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1295A-8B3F-4AE6-B8AB-F129B72F21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Cross Culture:</a:t>
            </a:r>
            <a:br>
              <a:rPr lang="en-US" dirty="0"/>
            </a:br>
            <a:r>
              <a:rPr lang="en-US" dirty="0"/>
              <a:t>Awareness of my need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342F8-F14B-4961-B2B6-413C693AF0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/>
              <a:t>Luke 13:1-9</a:t>
            </a:r>
          </a:p>
        </p:txBody>
      </p:sp>
    </p:spTree>
    <p:extLst>
      <p:ext uri="{BB962C8B-B14F-4D97-AF65-F5344CB8AC3E}">
        <p14:creationId xmlns:p14="http://schemas.microsoft.com/office/powerpoint/2010/main" val="2825288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FBC66-B8C9-499B-838A-133637A6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2E0D6-E54C-4D13-8E35-88FE98078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“Whose blood Pilate had mixed with their sacrifices…”</a:t>
            </a:r>
          </a:p>
          <a:p>
            <a:pPr marL="0" indent="0" algn="ctr">
              <a:buNone/>
            </a:pPr>
            <a:r>
              <a:rPr lang="en-US" sz="3200" dirty="0"/>
              <a:t>We have no other details of this incident, but it fits Pilate’s reputation.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Apparently Pilate desecrated the Temple by having  individuals killed as they were offering sacrifice </a:t>
            </a:r>
          </a:p>
        </p:txBody>
      </p:sp>
    </p:spTree>
    <p:extLst>
      <p:ext uri="{BB962C8B-B14F-4D97-AF65-F5344CB8AC3E}">
        <p14:creationId xmlns:p14="http://schemas.microsoft.com/office/powerpoint/2010/main" val="302166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2C927-20A2-48C7-A47C-A4C15D0C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0B18-0B4E-44C4-8325-E7C7D8F84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While their motivation is unclear, bringing up the grotesque sin of Pilate and the Romans was a way of diverting attention away from their own heart condition, which was suddenly made more visible in the presence of the Savior.</a:t>
            </a:r>
          </a:p>
        </p:txBody>
      </p:sp>
    </p:spTree>
    <p:extLst>
      <p:ext uri="{BB962C8B-B14F-4D97-AF65-F5344CB8AC3E}">
        <p14:creationId xmlns:p14="http://schemas.microsoft.com/office/powerpoint/2010/main" val="2555200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B0712-F960-434A-A96D-043791D56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thinking     Vss. 2,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17668-9B9A-4685-A3F0-CAE0CF6C7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Consider Eliphaz, Job 4:7-8 “Consider now: Who, being innocent, has ever perished?  Where were the upright ever destroyed?  As I have observed, those who plow evil and those who sow trouble reap it.”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disciples, John 9:2, asked Jesus, “Rabbi, who sinned, this man or his parents, that he was born blind?”</a:t>
            </a:r>
          </a:p>
        </p:txBody>
      </p:sp>
    </p:spTree>
    <p:extLst>
      <p:ext uri="{BB962C8B-B14F-4D97-AF65-F5344CB8AC3E}">
        <p14:creationId xmlns:p14="http://schemas.microsoft.com/office/powerpoint/2010/main" val="346167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51FA8-530F-4736-B83A-F4B89736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7083A-3C0F-4B42-8330-C04C6D6C7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“Do you think those Galileans were worse sinners…?”  </a:t>
            </a:r>
          </a:p>
          <a:p>
            <a:pPr marL="0" indent="0">
              <a:buNone/>
            </a:pPr>
            <a:r>
              <a:rPr lang="en-US" sz="3200" dirty="0"/>
              <a:t>“Do you think they were more guilty…?”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The belief was that the more calamitous the ‘judgement,’ the greater the sin.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The inherent danger? Self-righteousness 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5559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DC7C7-E2E6-42E6-8CF5-5F84864B8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Vss. 3,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E9CCE-A1F9-433E-819B-A7478E1A2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“Unless you repent, you too will all perish.”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Truth is, it’s not a contest of whose sin is bigger.  </a:t>
            </a:r>
          </a:p>
          <a:p>
            <a:pPr marL="0" indent="0" algn="ctr">
              <a:buNone/>
            </a:pPr>
            <a:r>
              <a:rPr lang="en-US" sz="3200" dirty="0"/>
              <a:t>In every human heart there is damning sin that needs dealt with, in the light of eternity.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Isaiah 64:6;  Rom. 3:9-23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557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A918A-2C49-4363-95DF-899C96294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Story time?  Vss. 6-9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5746D-518A-4593-B817-B267D6D0B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dirty="0"/>
              <a:t>A fruitless fig tree. </a:t>
            </a:r>
          </a:p>
          <a:p>
            <a:pPr marL="0" indent="0" algn="ctr">
              <a:buNone/>
            </a:pPr>
            <a:r>
              <a:rPr lang="en-US" sz="3200" dirty="0"/>
              <a:t>A realistic Owner.  “3 years.  Still no fruit.  Cut it down.”</a:t>
            </a:r>
          </a:p>
          <a:p>
            <a:pPr marL="0" indent="0" algn="r">
              <a:buNone/>
            </a:pPr>
            <a:r>
              <a:rPr lang="en-US" sz="3200" dirty="0"/>
              <a:t>An interceding Caretaker. “One more year!”</a:t>
            </a:r>
          </a:p>
          <a:p>
            <a:pPr marL="0" indent="0" algn="r">
              <a:buNone/>
            </a:pPr>
            <a:endParaRPr lang="en-US" sz="3200" dirty="0"/>
          </a:p>
          <a:p>
            <a:pPr marL="0" indent="0" algn="r">
              <a:buNone/>
            </a:pPr>
            <a:endParaRPr lang="en-US" sz="3200" dirty="0"/>
          </a:p>
          <a:p>
            <a:pPr marL="0" indent="0" algn="r">
              <a:buNone/>
            </a:pPr>
            <a:r>
              <a:rPr lang="en-US" sz="3200" dirty="0"/>
              <a:t>And the story is unresolved</a:t>
            </a:r>
            <a:r>
              <a:rPr lang="en-US" sz="3200"/>
              <a:t>.  </a:t>
            </a:r>
          </a:p>
          <a:p>
            <a:pPr marL="0" indent="0" algn="r">
              <a:buNone/>
            </a:pPr>
            <a:r>
              <a:rPr lang="en-US" sz="3200"/>
              <a:t>Judgment </a:t>
            </a:r>
            <a:r>
              <a:rPr lang="en-US" sz="3200" dirty="0"/>
              <a:t>awaits, but mercy peeks around the corner…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8948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78F31-AF86-4C65-AB36-2E0B7239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7F333-07EF-4936-9304-74D15AB5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See Rom. 6:23  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Indeed, “our sins they are many, His mercy is more”</a:t>
            </a:r>
          </a:p>
        </p:txBody>
      </p:sp>
    </p:spTree>
    <p:extLst>
      <p:ext uri="{BB962C8B-B14F-4D97-AF65-F5344CB8AC3E}">
        <p14:creationId xmlns:p14="http://schemas.microsoft.com/office/powerpoint/2010/main" val="348885336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148</TotalTime>
  <Words>336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Cross Culture: Awareness of my need</vt:lpstr>
      <vt:lpstr>Vs. 1</vt:lpstr>
      <vt:lpstr>PowerPoint Presentation</vt:lpstr>
      <vt:lpstr>Common thinking     Vss. 2, 4</vt:lpstr>
      <vt:lpstr>PowerPoint Presentation</vt:lpstr>
      <vt:lpstr>  Vss. 3, 5</vt:lpstr>
      <vt:lpstr>  Story time?  Vss. 6-9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Culture: Awareness of my need</dc:title>
  <dc:creator>kathy Bartholomew</dc:creator>
  <cp:lastModifiedBy>kathy Bartholomew</cp:lastModifiedBy>
  <cp:revision>10</cp:revision>
  <dcterms:created xsi:type="dcterms:W3CDTF">2022-03-04T11:49:19Z</dcterms:created>
  <dcterms:modified xsi:type="dcterms:W3CDTF">2022-03-04T14:30:52Z</dcterms:modified>
</cp:coreProperties>
</file>