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8" r:id="rId3"/>
    <p:sldId id="265" r:id="rId4"/>
    <p:sldId id="259" r:id="rId5"/>
    <p:sldId id="264" r:id="rId6"/>
    <p:sldId id="263" r:id="rId7"/>
    <p:sldId id="261"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9" autoAdjust="0"/>
    <p:restoredTop sz="94933" autoAdjust="0"/>
  </p:normalViewPr>
  <p:slideViewPr>
    <p:cSldViewPr snapToGrid="0">
      <p:cViewPr varScale="1">
        <p:scale>
          <a:sx n="83" d="100"/>
          <a:sy n="83" d="100"/>
        </p:scale>
        <p:origin x="45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ECA2A5-3304-440C-8D8F-4A607919C06C}" type="datetimeFigureOut">
              <a:rPr lang="en-US" smtClean="0"/>
              <a:t>5/15/2022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3260A2-ADC8-49CB-9F24-4FC18F5E4F49}" type="slidenum">
              <a:rPr lang="en-US" smtClean="0"/>
              <a:t>‹#›</a:t>
            </a:fld>
            <a:endParaRPr lang="en-US"/>
          </a:p>
        </p:txBody>
      </p:sp>
    </p:spTree>
    <p:extLst>
      <p:ext uri="{BB962C8B-B14F-4D97-AF65-F5344CB8AC3E}">
        <p14:creationId xmlns:p14="http://schemas.microsoft.com/office/powerpoint/2010/main" val="1082815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Recap “Intentional Growth: Training for Godliness”</a:t>
            </a:r>
          </a:p>
          <a:p>
            <a:endParaRPr lang="en-US" b="1" i="1" dirty="0"/>
          </a:p>
          <a:p>
            <a:r>
              <a:rPr lang="en-US" b="1" i="1" dirty="0"/>
              <a:t>*The importance of the Word</a:t>
            </a:r>
          </a:p>
        </p:txBody>
      </p:sp>
      <p:sp>
        <p:nvSpPr>
          <p:cNvPr id="4" name="Slide Number Placeholder 3"/>
          <p:cNvSpPr>
            <a:spLocks noGrp="1"/>
          </p:cNvSpPr>
          <p:nvPr>
            <p:ph type="sldNum" sz="quarter" idx="5"/>
          </p:nvPr>
        </p:nvSpPr>
        <p:spPr/>
        <p:txBody>
          <a:bodyPr/>
          <a:lstStyle/>
          <a:p>
            <a:fld id="{653260A2-ADC8-49CB-9F24-4FC18F5E4F49}" type="slidenum">
              <a:rPr lang="en-US" smtClean="0"/>
              <a:t>1</a:t>
            </a:fld>
            <a:endParaRPr lang="en-US"/>
          </a:p>
        </p:txBody>
      </p:sp>
    </p:spTree>
    <p:extLst>
      <p:ext uri="{BB962C8B-B14F-4D97-AF65-F5344CB8AC3E}">
        <p14:creationId xmlns:p14="http://schemas.microsoft.com/office/powerpoint/2010/main" val="3292161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3260A2-ADC8-49CB-9F24-4FC18F5E4F49}" type="slidenum">
              <a:rPr lang="en-US" smtClean="0"/>
              <a:t>2</a:t>
            </a:fld>
            <a:endParaRPr lang="en-US"/>
          </a:p>
        </p:txBody>
      </p:sp>
    </p:spTree>
    <p:extLst>
      <p:ext uri="{BB962C8B-B14F-4D97-AF65-F5344CB8AC3E}">
        <p14:creationId xmlns:p14="http://schemas.microsoft.com/office/powerpoint/2010/main" val="3145366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So that the man of God may be complete, equipped for every good work </a:t>
            </a:r>
          </a:p>
          <a:p>
            <a:pPr marL="171450" indent="-171450">
              <a:buFont typeface="Arial" panose="020B0604020202020204" pitchFamily="34" charset="0"/>
              <a:buChar char="•"/>
            </a:pPr>
            <a:r>
              <a:rPr lang="en-US" dirty="0"/>
              <a:t>So that by it you may grow up in your salvation</a:t>
            </a:r>
          </a:p>
          <a:p>
            <a:pPr marL="171450" indent="-171450">
              <a:buFont typeface="Arial" panose="020B0604020202020204" pitchFamily="34" charset="0"/>
              <a:buChar char="•"/>
            </a:pPr>
            <a:r>
              <a:rPr lang="en-US" dirty="0"/>
              <a:t>Like a tree planted by streams of water</a:t>
            </a:r>
          </a:p>
          <a:p>
            <a:pPr marL="171450" indent="-171450">
              <a:buFont typeface="Arial" panose="020B0604020202020204" pitchFamily="34" charset="0"/>
              <a:buChar char="•"/>
            </a:pPr>
            <a:r>
              <a:rPr lang="en-US" dirty="0"/>
              <a:t>Living and active…penetrates…a discerner of the thoughts and intents of the heart</a:t>
            </a:r>
          </a:p>
        </p:txBody>
      </p:sp>
      <p:sp>
        <p:nvSpPr>
          <p:cNvPr id="4" name="Slide Number Placeholder 3"/>
          <p:cNvSpPr>
            <a:spLocks noGrp="1"/>
          </p:cNvSpPr>
          <p:nvPr>
            <p:ph type="sldNum" sz="quarter" idx="5"/>
          </p:nvPr>
        </p:nvSpPr>
        <p:spPr/>
        <p:txBody>
          <a:bodyPr/>
          <a:lstStyle/>
          <a:p>
            <a:fld id="{653260A2-ADC8-49CB-9F24-4FC18F5E4F49}" type="slidenum">
              <a:rPr lang="en-US" smtClean="0"/>
              <a:t>4</a:t>
            </a:fld>
            <a:endParaRPr lang="en-US"/>
          </a:p>
        </p:txBody>
      </p:sp>
    </p:spTree>
    <p:extLst>
      <p:ext uri="{BB962C8B-B14F-4D97-AF65-F5344CB8AC3E}">
        <p14:creationId xmlns:p14="http://schemas.microsoft.com/office/powerpoint/2010/main" val="3587228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Sometimes the word is like the head of broccoli or lettuce in the back of our fridge…</a:t>
            </a:r>
          </a:p>
          <a:p>
            <a:endParaRPr lang="en-US" dirty="0"/>
          </a:p>
          <a:p>
            <a:r>
              <a:rPr lang="en-US" dirty="0"/>
              <a:t>*Illustration of man in the flood praying for God to deliver him*   “I sent you what you needed”</a:t>
            </a:r>
          </a:p>
          <a:p>
            <a:endParaRPr lang="en-US" dirty="0"/>
          </a:p>
          <a:p>
            <a:r>
              <a:rPr lang="en-US" dirty="0"/>
              <a:t>God is the One who makes new and causes the growth in us.  But we have a part in it.  </a:t>
            </a:r>
          </a:p>
          <a:p>
            <a:r>
              <a:rPr lang="en-US" dirty="0"/>
              <a:t>Illustration:  We can’t make growth happen in our bodies, but we can give it the things needed for growth…food, water, exercise…or not.</a:t>
            </a:r>
          </a:p>
          <a:p>
            <a:endParaRPr lang="en-US" dirty="0"/>
          </a:p>
          <a:p>
            <a:r>
              <a:rPr lang="en-US" dirty="0"/>
              <a:t>“Do you want to grow?”</a:t>
            </a:r>
          </a:p>
        </p:txBody>
      </p:sp>
      <p:sp>
        <p:nvSpPr>
          <p:cNvPr id="4" name="Slide Number Placeholder 3"/>
          <p:cNvSpPr>
            <a:spLocks noGrp="1"/>
          </p:cNvSpPr>
          <p:nvPr>
            <p:ph type="sldNum" sz="quarter" idx="5"/>
          </p:nvPr>
        </p:nvSpPr>
        <p:spPr/>
        <p:txBody>
          <a:bodyPr/>
          <a:lstStyle/>
          <a:p>
            <a:fld id="{653260A2-ADC8-49CB-9F24-4FC18F5E4F49}" type="slidenum">
              <a:rPr lang="en-US" smtClean="0"/>
              <a:t>5</a:t>
            </a:fld>
            <a:endParaRPr lang="en-US"/>
          </a:p>
        </p:txBody>
      </p:sp>
    </p:spTree>
    <p:extLst>
      <p:ext uri="{BB962C8B-B14F-4D97-AF65-F5344CB8AC3E}">
        <p14:creationId xmlns:p14="http://schemas.microsoft.com/office/powerpoint/2010/main" val="497797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Contact with the word. (Faith comes by hearing the word; Give yourself to the public reading of) (Caution: Acts 17:32 “We will hear you again on the matter”)</a:t>
            </a:r>
            <a:endParaRPr lang="en-US" sz="1200" strike="sngStrike" dirty="0"/>
          </a:p>
          <a:p>
            <a:r>
              <a:rPr lang="en-US" sz="1200" dirty="0"/>
              <a:t>Receive the word.  (Meditate on it; Let it dwell in you richly)</a:t>
            </a:r>
          </a:p>
          <a:p>
            <a:r>
              <a:rPr lang="en-US" sz="1200" dirty="0"/>
              <a:t>Obey it.  (Be doers of the word.  Never expect growth without devoted obedience to the word)</a:t>
            </a:r>
            <a:endParaRPr lang="en-US" dirty="0"/>
          </a:p>
        </p:txBody>
      </p:sp>
      <p:sp>
        <p:nvSpPr>
          <p:cNvPr id="4" name="Slide Number Placeholder 3"/>
          <p:cNvSpPr>
            <a:spLocks noGrp="1"/>
          </p:cNvSpPr>
          <p:nvPr>
            <p:ph type="sldNum" sz="quarter" idx="5"/>
          </p:nvPr>
        </p:nvSpPr>
        <p:spPr/>
        <p:txBody>
          <a:bodyPr/>
          <a:lstStyle/>
          <a:p>
            <a:fld id="{653260A2-ADC8-49CB-9F24-4FC18F5E4F49}" type="slidenum">
              <a:rPr lang="en-US" smtClean="0"/>
              <a:t>6</a:t>
            </a:fld>
            <a:endParaRPr lang="en-US"/>
          </a:p>
        </p:txBody>
      </p:sp>
    </p:spTree>
    <p:extLst>
      <p:ext uri="{BB962C8B-B14F-4D97-AF65-F5344CB8AC3E}">
        <p14:creationId xmlns:p14="http://schemas.microsoft.com/office/powerpoint/2010/main" val="3558868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350322-BF27-433F-A4BC-594B01EF17A9}" type="datetimeFigureOut">
              <a:rPr lang="en-US" smtClean="0"/>
              <a:t>5/15/2022</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A433C415-856B-4057-AF1A-ADE8C50DA400}"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96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50322-BF27-433F-A4BC-594B01EF17A9}"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3C415-856B-4057-AF1A-ADE8C50DA400}"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8424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50322-BF27-433F-A4BC-594B01EF17A9}"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3C415-856B-4057-AF1A-ADE8C50DA400}"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92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350322-BF27-433F-A4BC-594B01EF17A9}"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3C415-856B-4057-AF1A-ADE8C50DA400}"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046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350322-BF27-433F-A4BC-594B01EF17A9}" type="datetimeFigureOut">
              <a:rPr lang="en-US" smtClean="0"/>
              <a:t>5/15/2022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33C415-856B-4057-AF1A-ADE8C50DA400}"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66894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350322-BF27-433F-A4BC-594B01EF17A9}"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3C415-856B-4057-AF1A-ADE8C50DA400}"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98918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350322-BF27-433F-A4BC-594B01EF17A9}" type="datetimeFigureOut">
              <a:rPr lang="en-US" smtClean="0"/>
              <a:t>5/15/2022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33C415-856B-4057-AF1A-ADE8C50DA400}"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342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350322-BF27-433F-A4BC-594B01EF17A9}" type="datetimeFigureOut">
              <a:rPr lang="en-US" smtClean="0"/>
              <a:t>5/15/2022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33C415-856B-4057-AF1A-ADE8C50DA400}"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8032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350322-BF27-433F-A4BC-594B01EF17A9}" type="datetimeFigureOut">
              <a:rPr lang="en-US" smtClean="0"/>
              <a:t>5/15/2022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33C415-856B-4057-AF1A-ADE8C50DA400}" type="slidenum">
              <a:rPr lang="en-US" smtClean="0"/>
              <a:t>‹#›</a:t>
            </a:fld>
            <a:endParaRPr lang="en-US"/>
          </a:p>
        </p:txBody>
      </p:sp>
    </p:spTree>
    <p:extLst>
      <p:ext uri="{BB962C8B-B14F-4D97-AF65-F5344CB8AC3E}">
        <p14:creationId xmlns:p14="http://schemas.microsoft.com/office/powerpoint/2010/main" val="1215320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7350322-BF27-433F-A4BC-594B01EF17A9}" type="datetimeFigureOut">
              <a:rPr lang="en-US" smtClean="0"/>
              <a:t>5/15/2022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33C415-856B-4057-AF1A-ADE8C50DA400}"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0984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7350322-BF27-433F-A4BC-594B01EF17A9}" type="datetimeFigureOut">
              <a:rPr lang="en-US" smtClean="0"/>
              <a:t>5/15/2022</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A433C415-856B-4057-AF1A-ADE8C50DA400}"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04889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7350322-BF27-433F-A4BC-594B01EF17A9}" type="datetimeFigureOut">
              <a:rPr lang="en-US" smtClean="0"/>
              <a:t>5/15/2022</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433C415-856B-4057-AF1A-ADE8C50DA400}"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56582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6DDAD-B299-4501-8F95-CD21B7554655}"/>
              </a:ext>
            </a:extLst>
          </p:cNvPr>
          <p:cNvSpPr>
            <a:spLocks noGrp="1"/>
          </p:cNvSpPr>
          <p:nvPr>
            <p:ph type="ctrTitle"/>
          </p:nvPr>
        </p:nvSpPr>
        <p:spPr/>
        <p:txBody>
          <a:bodyPr>
            <a:normAutofit/>
          </a:bodyPr>
          <a:lstStyle/>
          <a:p>
            <a:r>
              <a:rPr lang="en-US" sz="4000" dirty="0"/>
              <a:t>Intentional Growth:</a:t>
            </a:r>
            <a:br>
              <a:rPr lang="en-US" dirty="0"/>
            </a:br>
            <a:r>
              <a:rPr lang="en-US" dirty="0"/>
              <a:t>Role of The Word</a:t>
            </a:r>
          </a:p>
        </p:txBody>
      </p:sp>
      <p:sp>
        <p:nvSpPr>
          <p:cNvPr id="3" name="Subtitle 2">
            <a:extLst>
              <a:ext uri="{FF2B5EF4-FFF2-40B4-BE49-F238E27FC236}">
                <a16:creationId xmlns:a16="http://schemas.microsoft.com/office/drawing/2014/main" id="{18E15806-064B-468C-BDCD-AC4800F3E18E}"/>
              </a:ext>
            </a:extLst>
          </p:cNvPr>
          <p:cNvSpPr>
            <a:spLocks noGrp="1"/>
          </p:cNvSpPr>
          <p:nvPr>
            <p:ph type="subTitle" idx="1"/>
          </p:nvPr>
        </p:nvSpPr>
        <p:spPr/>
        <p:txBody>
          <a:bodyPr>
            <a:normAutofit/>
          </a:bodyPr>
          <a:lstStyle/>
          <a:p>
            <a:r>
              <a:rPr lang="en-US" sz="3200" dirty="0"/>
              <a:t>1 Timothy 3:16-17</a:t>
            </a:r>
          </a:p>
        </p:txBody>
      </p:sp>
    </p:spTree>
    <p:extLst>
      <p:ext uri="{BB962C8B-B14F-4D97-AF65-F5344CB8AC3E}">
        <p14:creationId xmlns:p14="http://schemas.microsoft.com/office/powerpoint/2010/main" val="1881362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3FC3-4D6F-43A9-8D4F-B1094B0138CB}"/>
              </a:ext>
            </a:extLst>
          </p:cNvPr>
          <p:cNvSpPr>
            <a:spLocks noGrp="1"/>
          </p:cNvSpPr>
          <p:nvPr>
            <p:ph type="title"/>
          </p:nvPr>
        </p:nvSpPr>
        <p:spPr/>
        <p:txBody>
          <a:bodyPr anchor="ctr">
            <a:normAutofit/>
          </a:bodyPr>
          <a:lstStyle/>
          <a:p>
            <a:r>
              <a:rPr lang="en-US" sz="3600" dirty="0"/>
              <a:t>The Word has a role in Salvation</a:t>
            </a:r>
          </a:p>
        </p:txBody>
      </p:sp>
      <p:sp>
        <p:nvSpPr>
          <p:cNvPr id="3" name="Content Placeholder 2">
            <a:extLst>
              <a:ext uri="{FF2B5EF4-FFF2-40B4-BE49-F238E27FC236}">
                <a16:creationId xmlns:a16="http://schemas.microsoft.com/office/drawing/2014/main" id="{4F082B7B-070D-481A-9428-1206A059C689}"/>
              </a:ext>
            </a:extLst>
          </p:cNvPr>
          <p:cNvSpPr>
            <a:spLocks noGrp="1"/>
          </p:cNvSpPr>
          <p:nvPr>
            <p:ph idx="1"/>
          </p:nvPr>
        </p:nvSpPr>
        <p:spPr>
          <a:xfrm>
            <a:off x="834887" y="1853754"/>
            <a:ext cx="10774017" cy="4199727"/>
          </a:xfrm>
        </p:spPr>
        <p:txBody>
          <a:bodyPr>
            <a:normAutofit fontScale="92500" lnSpcReduction="20000"/>
          </a:bodyPr>
          <a:lstStyle/>
          <a:p>
            <a:r>
              <a:rPr lang="en-US" sz="3200" dirty="0"/>
              <a:t>“For you have been born again…through the living and enduring word of God.”</a:t>
            </a:r>
          </a:p>
          <a:p>
            <a:pPr marL="0" indent="0">
              <a:buNone/>
            </a:pPr>
            <a:r>
              <a:rPr lang="en-US" sz="3200" dirty="0"/>
              <a:t>	- 1 Peter 1:23-25</a:t>
            </a:r>
          </a:p>
          <a:p>
            <a:r>
              <a:rPr lang="en-US" sz="3200" dirty="0"/>
              <a:t>“…He brought us forth by the word of truth…”</a:t>
            </a:r>
          </a:p>
          <a:p>
            <a:pPr marL="0" indent="0">
              <a:buNone/>
            </a:pPr>
            <a:r>
              <a:rPr lang="en-US" sz="3200" dirty="0"/>
              <a:t>	- James 1:18</a:t>
            </a:r>
          </a:p>
          <a:p>
            <a:r>
              <a:rPr lang="en-US" sz="3200" dirty="0"/>
              <a:t>“Faith comes by hearing and hearing by the word of God.”</a:t>
            </a:r>
          </a:p>
          <a:p>
            <a:pPr marL="0" indent="0">
              <a:buNone/>
            </a:pPr>
            <a:r>
              <a:rPr lang="en-US" sz="3200" dirty="0"/>
              <a:t>	- Rom 10:13-17</a:t>
            </a:r>
          </a:p>
        </p:txBody>
      </p:sp>
    </p:spTree>
    <p:extLst>
      <p:ext uri="{BB962C8B-B14F-4D97-AF65-F5344CB8AC3E}">
        <p14:creationId xmlns:p14="http://schemas.microsoft.com/office/powerpoint/2010/main" val="134453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3FC3-4D6F-43A9-8D4F-B1094B0138CB}"/>
              </a:ext>
            </a:extLst>
          </p:cNvPr>
          <p:cNvSpPr>
            <a:spLocks noGrp="1"/>
          </p:cNvSpPr>
          <p:nvPr>
            <p:ph type="title"/>
          </p:nvPr>
        </p:nvSpPr>
        <p:spPr>
          <a:xfrm>
            <a:off x="1451579" y="804520"/>
            <a:ext cx="9603275" cy="240510"/>
          </a:xfrm>
        </p:spPr>
        <p:txBody>
          <a:bodyPr>
            <a:normAutofit fontScale="90000"/>
          </a:bodyPr>
          <a:lstStyle/>
          <a:p>
            <a:endParaRPr lang="en-US" sz="3600" dirty="0"/>
          </a:p>
        </p:txBody>
      </p:sp>
      <p:sp>
        <p:nvSpPr>
          <p:cNvPr id="3" name="Content Placeholder 2">
            <a:extLst>
              <a:ext uri="{FF2B5EF4-FFF2-40B4-BE49-F238E27FC236}">
                <a16:creationId xmlns:a16="http://schemas.microsoft.com/office/drawing/2014/main" id="{4F082B7B-070D-481A-9428-1206A059C689}"/>
              </a:ext>
            </a:extLst>
          </p:cNvPr>
          <p:cNvSpPr>
            <a:spLocks noGrp="1"/>
          </p:cNvSpPr>
          <p:nvPr>
            <p:ph idx="1"/>
          </p:nvPr>
        </p:nvSpPr>
        <p:spPr>
          <a:xfrm>
            <a:off x="327377" y="1358537"/>
            <a:ext cx="11627555" cy="4493624"/>
          </a:xfrm>
        </p:spPr>
        <p:txBody>
          <a:bodyPr>
            <a:normAutofit/>
          </a:bodyPr>
          <a:lstStyle/>
          <a:p>
            <a:pPr marL="0" indent="0" algn="ctr">
              <a:lnSpc>
                <a:spcPct val="150000"/>
              </a:lnSpc>
              <a:buNone/>
            </a:pPr>
            <a:r>
              <a:rPr lang="en-US" sz="4000" dirty="0"/>
              <a:t>The Spirit uses the proclaiming and hearing of the Word of God – the good news of salvation in Christ – to bring sinners to repentance;  to bring the spiritually dead to life in Christ</a:t>
            </a:r>
          </a:p>
        </p:txBody>
      </p:sp>
    </p:spTree>
    <p:extLst>
      <p:ext uri="{BB962C8B-B14F-4D97-AF65-F5344CB8AC3E}">
        <p14:creationId xmlns:p14="http://schemas.microsoft.com/office/powerpoint/2010/main" val="2633337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3FC3-4D6F-43A9-8D4F-B1094B0138CB}"/>
              </a:ext>
            </a:extLst>
          </p:cNvPr>
          <p:cNvSpPr>
            <a:spLocks noGrp="1"/>
          </p:cNvSpPr>
          <p:nvPr>
            <p:ph type="title"/>
          </p:nvPr>
        </p:nvSpPr>
        <p:spPr/>
        <p:txBody>
          <a:bodyPr anchor="ctr">
            <a:normAutofit/>
          </a:bodyPr>
          <a:lstStyle/>
          <a:p>
            <a:r>
              <a:rPr lang="en-US" sz="3600" dirty="0"/>
              <a:t>The Word has a role in our Growth</a:t>
            </a:r>
          </a:p>
        </p:txBody>
      </p:sp>
      <p:sp>
        <p:nvSpPr>
          <p:cNvPr id="3" name="Content Placeholder 2">
            <a:extLst>
              <a:ext uri="{FF2B5EF4-FFF2-40B4-BE49-F238E27FC236}">
                <a16:creationId xmlns:a16="http://schemas.microsoft.com/office/drawing/2014/main" id="{4F082B7B-070D-481A-9428-1206A059C689}"/>
              </a:ext>
            </a:extLst>
          </p:cNvPr>
          <p:cNvSpPr>
            <a:spLocks noGrp="1"/>
          </p:cNvSpPr>
          <p:nvPr>
            <p:ph idx="1"/>
          </p:nvPr>
        </p:nvSpPr>
        <p:spPr>
          <a:xfrm>
            <a:off x="834887" y="2122311"/>
            <a:ext cx="10774017" cy="3931170"/>
          </a:xfrm>
        </p:spPr>
        <p:txBody>
          <a:bodyPr>
            <a:normAutofit/>
          </a:bodyPr>
          <a:lstStyle/>
          <a:p>
            <a:pPr>
              <a:lnSpc>
                <a:spcPct val="150000"/>
              </a:lnSpc>
            </a:pPr>
            <a:r>
              <a:rPr lang="en-US" sz="3200" dirty="0"/>
              <a:t>1 Tim 3:16-17</a:t>
            </a:r>
          </a:p>
          <a:p>
            <a:pPr>
              <a:lnSpc>
                <a:spcPct val="150000"/>
              </a:lnSpc>
            </a:pPr>
            <a:r>
              <a:rPr lang="en-US" sz="3200" dirty="0"/>
              <a:t>1 Peter 2:2</a:t>
            </a:r>
          </a:p>
          <a:p>
            <a:pPr>
              <a:lnSpc>
                <a:spcPct val="150000"/>
              </a:lnSpc>
            </a:pPr>
            <a:r>
              <a:rPr lang="en-US" sz="3200" dirty="0"/>
              <a:t>Psalm 1</a:t>
            </a:r>
          </a:p>
          <a:p>
            <a:pPr>
              <a:lnSpc>
                <a:spcPct val="150000"/>
              </a:lnSpc>
            </a:pPr>
            <a:r>
              <a:rPr lang="en-US" sz="3200" dirty="0"/>
              <a:t>Heb 4:12</a:t>
            </a:r>
          </a:p>
        </p:txBody>
      </p:sp>
    </p:spTree>
    <p:extLst>
      <p:ext uri="{BB962C8B-B14F-4D97-AF65-F5344CB8AC3E}">
        <p14:creationId xmlns:p14="http://schemas.microsoft.com/office/powerpoint/2010/main" val="89923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3FC3-4D6F-43A9-8D4F-B1094B0138CB}"/>
              </a:ext>
            </a:extLst>
          </p:cNvPr>
          <p:cNvSpPr>
            <a:spLocks noGrp="1"/>
          </p:cNvSpPr>
          <p:nvPr>
            <p:ph type="title"/>
          </p:nvPr>
        </p:nvSpPr>
        <p:spPr/>
        <p:txBody>
          <a:bodyPr>
            <a:normAutofit/>
          </a:bodyPr>
          <a:lstStyle/>
          <a:p>
            <a:endParaRPr lang="en-US" sz="3600" dirty="0"/>
          </a:p>
        </p:txBody>
      </p:sp>
      <p:sp>
        <p:nvSpPr>
          <p:cNvPr id="3" name="Content Placeholder 2">
            <a:extLst>
              <a:ext uri="{FF2B5EF4-FFF2-40B4-BE49-F238E27FC236}">
                <a16:creationId xmlns:a16="http://schemas.microsoft.com/office/drawing/2014/main" id="{4F082B7B-070D-481A-9428-1206A059C689}"/>
              </a:ext>
            </a:extLst>
          </p:cNvPr>
          <p:cNvSpPr>
            <a:spLocks noGrp="1"/>
          </p:cNvSpPr>
          <p:nvPr>
            <p:ph idx="1"/>
          </p:nvPr>
        </p:nvSpPr>
        <p:spPr>
          <a:xfrm>
            <a:off x="834887" y="1853754"/>
            <a:ext cx="10774017" cy="4199727"/>
          </a:xfrm>
        </p:spPr>
        <p:txBody>
          <a:bodyPr>
            <a:normAutofit/>
          </a:bodyPr>
          <a:lstStyle/>
          <a:p>
            <a:pPr marL="0" indent="0" algn="ctr">
              <a:buNone/>
            </a:pPr>
            <a:r>
              <a:rPr lang="en-US" sz="4000" dirty="0"/>
              <a:t>Much like healthy food or good medicine will do us no good unless it is consumed and digested, we need to consume and digest the Scriptures if we expect the benefit of spiritual growth.</a:t>
            </a:r>
          </a:p>
        </p:txBody>
      </p:sp>
    </p:spTree>
    <p:extLst>
      <p:ext uri="{BB962C8B-B14F-4D97-AF65-F5344CB8AC3E}">
        <p14:creationId xmlns:p14="http://schemas.microsoft.com/office/powerpoint/2010/main" val="1540699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3FC3-4D6F-43A9-8D4F-B1094B0138CB}"/>
              </a:ext>
            </a:extLst>
          </p:cNvPr>
          <p:cNvSpPr>
            <a:spLocks noGrp="1"/>
          </p:cNvSpPr>
          <p:nvPr>
            <p:ph type="title"/>
          </p:nvPr>
        </p:nvSpPr>
        <p:spPr/>
        <p:txBody>
          <a:bodyPr anchor="ctr">
            <a:normAutofit/>
          </a:bodyPr>
          <a:lstStyle/>
          <a:p>
            <a:r>
              <a:rPr lang="en-US" sz="3600" dirty="0"/>
              <a:t>Our Responsibility in the Growth</a:t>
            </a:r>
          </a:p>
        </p:txBody>
      </p:sp>
      <p:sp>
        <p:nvSpPr>
          <p:cNvPr id="3" name="Content Placeholder 2">
            <a:extLst>
              <a:ext uri="{FF2B5EF4-FFF2-40B4-BE49-F238E27FC236}">
                <a16:creationId xmlns:a16="http://schemas.microsoft.com/office/drawing/2014/main" id="{4F082B7B-070D-481A-9428-1206A059C689}"/>
              </a:ext>
            </a:extLst>
          </p:cNvPr>
          <p:cNvSpPr>
            <a:spLocks noGrp="1"/>
          </p:cNvSpPr>
          <p:nvPr>
            <p:ph idx="1"/>
          </p:nvPr>
        </p:nvSpPr>
        <p:spPr>
          <a:xfrm>
            <a:off x="1451579" y="1853754"/>
            <a:ext cx="9603275" cy="4199727"/>
          </a:xfrm>
        </p:spPr>
        <p:txBody>
          <a:bodyPr>
            <a:normAutofit lnSpcReduction="10000"/>
          </a:bodyPr>
          <a:lstStyle/>
          <a:p>
            <a:pPr marL="0" indent="0">
              <a:lnSpc>
                <a:spcPct val="200000"/>
              </a:lnSpc>
              <a:buNone/>
            </a:pPr>
            <a:r>
              <a:rPr lang="en-US" sz="3200" dirty="0"/>
              <a:t>Read, Receive, Respond</a:t>
            </a:r>
          </a:p>
          <a:p>
            <a:pPr>
              <a:lnSpc>
                <a:spcPct val="200000"/>
              </a:lnSpc>
            </a:pPr>
            <a:r>
              <a:rPr lang="en-US" sz="3200" dirty="0"/>
              <a:t>Read/hear it (Rom 10:13-17; 1 Tim 4:13)</a:t>
            </a:r>
          </a:p>
          <a:p>
            <a:pPr>
              <a:lnSpc>
                <a:spcPct val="200000"/>
              </a:lnSpc>
            </a:pPr>
            <a:r>
              <a:rPr lang="en-US" sz="3200" dirty="0"/>
              <a:t>Receive it (James 1:21; Psalm 1; Col 3:16)</a:t>
            </a:r>
          </a:p>
          <a:p>
            <a:pPr>
              <a:lnSpc>
                <a:spcPct val="200000"/>
              </a:lnSpc>
            </a:pPr>
            <a:r>
              <a:rPr lang="en-US" sz="3200" dirty="0"/>
              <a:t>Respond to it (James 1:22)</a:t>
            </a:r>
          </a:p>
        </p:txBody>
      </p:sp>
    </p:spTree>
    <p:extLst>
      <p:ext uri="{BB962C8B-B14F-4D97-AF65-F5344CB8AC3E}">
        <p14:creationId xmlns:p14="http://schemas.microsoft.com/office/powerpoint/2010/main" val="1430119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3FC3-4D6F-43A9-8D4F-B1094B0138CB}"/>
              </a:ext>
            </a:extLst>
          </p:cNvPr>
          <p:cNvSpPr>
            <a:spLocks noGrp="1"/>
          </p:cNvSpPr>
          <p:nvPr>
            <p:ph type="title"/>
          </p:nvPr>
        </p:nvSpPr>
        <p:spPr>
          <a:xfrm>
            <a:off x="1451579" y="804520"/>
            <a:ext cx="9603275" cy="240510"/>
          </a:xfrm>
        </p:spPr>
        <p:txBody>
          <a:bodyPr>
            <a:normAutofit fontScale="90000"/>
          </a:bodyPr>
          <a:lstStyle/>
          <a:p>
            <a:endParaRPr lang="en-US" sz="3600" dirty="0"/>
          </a:p>
        </p:txBody>
      </p:sp>
      <p:sp>
        <p:nvSpPr>
          <p:cNvPr id="3" name="Content Placeholder 2">
            <a:extLst>
              <a:ext uri="{FF2B5EF4-FFF2-40B4-BE49-F238E27FC236}">
                <a16:creationId xmlns:a16="http://schemas.microsoft.com/office/drawing/2014/main" id="{4F082B7B-070D-481A-9428-1206A059C689}"/>
              </a:ext>
            </a:extLst>
          </p:cNvPr>
          <p:cNvSpPr>
            <a:spLocks noGrp="1"/>
          </p:cNvSpPr>
          <p:nvPr>
            <p:ph idx="1"/>
          </p:nvPr>
        </p:nvSpPr>
        <p:spPr>
          <a:xfrm>
            <a:off x="564445" y="365760"/>
            <a:ext cx="11044460" cy="6335485"/>
          </a:xfrm>
        </p:spPr>
        <p:txBody>
          <a:bodyPr>
            <a:normAutofit/>
          </a:bodyPr>
          <a:lstStyle/>
          <a:p>
            <a:pPr marL="0" indent="0" algn="ctr">
              <a:lnSpc>
                <a:spcPct val="150000"/>
              </a:lnSpc>
              <a:buNone/>
            </a:pPr>
            <a:r>
              <a:rPr lang="en-US" sz="3200" dirty="0"/>
              <a:t>“Some people like to read so many chapters every day.  I would not dissuade them from the practice, but I would rather lay my soul </a:t>
            </a:r>
            <a:r>
              <a:rPr lang="en-US" sz="3200" dirty="0" err="1"/>
              <a:t>asoak</a:t>
            </a:r>
            <a:r>
              <a:rPr lang="en-US" sz="3200" dirty="0"/>
              <a:t> in half a dozen verses all day than rinse my hand in several chapters.  Oh, to be bathed in a text of scripture, and to let it be sucked up into your very soul, till it saturates your heart!  Set your heart upon God’s Word!  Let your whole nature be plunged into it as cloth into a dye!”</a:t>
            </a:r>
          </a:p>
          <a:p>
            <a:pPr marL="0" indent="0" algn="ctr">
              <a:lnSpc>
                <a:spcPct val="150000"/>
              </a:lnSpc>
              <a:buNone/>
            </a:pPr>
            <a:r>
              <a:rPr lang="en-US" sz="3200" dirty="0"/>
              <a:t>- Charles Spurgeon</a:t>
            </a:r>
          </a:p>
        </p:txBody>
      </p:sp>
    </p:spTree>
    <p:extLst>
      <p:ext uri="{BB962C8B-B14F-4D97-AF65-F5344CB8AC3E}">
        <p14:creationId xmlns:p14="http://schemas.microsoft.com/office/powerpoint/2010/main" val="872915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F3FC3-4D6F-43A9-8D4F-B1094B0138CB}"/>
              </a:ext>
            </a:extLst>
          </p:cNvPr>
          <p:cNvSpPr>
            <a:spLocks noGrp="1"/>
          </p:cNvSpPr>
          <p:nvPr>
            <p:ph type="title"/>
          </p:nvPr>
        </p:nvSpPr>
        <p:spPr>
          <a:xfrm>
            <a:off x="1451579" y="804520"/>
            <a:ext cx="9603275" cy="240510"/>
          </a:xfrm>
        </p:spPr>
        <p:txBody>
          <a:bodyPr>
            <a:normAutofit fontScale="90000"/>
          </a:bodyPr>
          <a:lstStyle/>
          <a:p>
            <a:endParaRPr lang="en-US" sz="3600" dirty="0"/>
          </a:p>
        </p:txBody>
      </p:sp>
      <p:sp>
        <p:nvSpPr>
          <p:cNvPr id="3" name="Content Placeholder 2">
            <a:extLst>
              <a:ext uri="{FF2B5EF4-FFF2-40B4-BE49-F238E27FC236}">
                <a16:creationId xmlns:a16="http://schemas.microsoft.com/office/drawing/2014/main" id="{4F082B7B-070D-481A-9428-1206A059C689}"/>
              </a:ext>
            </a:extLst>
          </p:cNvPr>
          <p:cNvSpPr>
            <a:spLocks noGrp="1"/>
          </p:cNvSpPr>
          <p:nvPr>
            <p:ph idx="1"/>
          </p:nvPr>
        </p:nvSpPr>
        <p:spPr>
          <a:xfrm>
            <a:off x="564445" y="1267097"/>
            <a:ext cx="11044460" cy="5303520"/>
          </a:xfrm>
        </p:spPr>
        <p:txBody>
          <a:bodyPr>
            <a:normAutofit/>
          </a:bodyPr>
          <a:lstStyle/>
          <a:p>
            <a:pPr marL="0" indent="0" algn="ctr">
              <a:lnSpc>
                <a:spcPct val="150000"/>
              </a:lnSpc>
              <a:buNone/>
            </a:pPr>
            <a:r>
              <a:rPr lang="en-US" sz="4000" dirty="0"/>
              <a:t>“My experience is to open up the Bible, get on my knees before this open Bible, and begin reading not in a race to finish but in an attitude to receive.”</a:t>
            </a:r>
          </a:p>
          <a:p>
            <a:pPr marL="0" indent="0" algn="ctr">
              <a:buNone/>
            </a:pPr>
            <a:endParaRPr lang="en-US" sz="4000" dirty="0"/>
          </a:p>
          <a:p>
            <a:pPr marL="0" indent="0" algn="ctr">
              <a:buNone/>
            </a:pPr>
            <a:r>
              <a:rPr lang="en-US" sz="4000" dirty="0"/>
              <a:t>- A.W. Tozer</a:t>
            </a:r>
          </a:p>
        </p:txBody>
      </p:sp>
    </p:spTree>
    <p:extLst>
      <p:ext uri="{BB962C8B-B14F-4D97-AF65-F5344CB8AC3E}">
        <p14:creationId xmlns:p14="http://schemas.microsoft.com/office/powerpoint/2010/main" val="373035670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40528</TotalTime>
  <Words>583</Words>
  <Application>Microsoft Office PowerPoint</Application>
  <PresentationFormat>Widescreen</PresentationFormat>
  <Paragraphs>49</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Gill Sans MT</vt:lpstr>
      <vt:lpstr>Gallery</vt:lpstr>
      <vt:lpstr>Intentional Growth: Role of The Word</vt:lpstr>
      <vt:lpstr>The Word has a role in Salvation</vt:lpstr>
      <vt:lpstr>PowerPoint Presentation</vt:lpstr>
      <vt:lpstr>The Word has a role in our Growth</vt:lpstr>
      <vt:lpstr>PowerPoint Presentation</vt:lpstr>
      <vt:lpstr>Our Responsibility in the Growth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Medicine</dc:title>
  <dc:creator>Chad Palmer</dc:creator>
  <cp:lastModifiedBy>Chad Palmer</cp:lastModifiedBy>
  <cp:revision>22</cp:revision>
  <dcterms:created xsi:type="dcterms:W3CDTF">2020-02-06T15:22:29Z</dcterms:created>
  <dcterms:modified xsi:type="dcterms:W3CDTF">2022-05-15T20:21:56Z</dcterms:modified>
</cp:coreProperties>
</file>