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266" r:id="rId3"/>
    <p:sldId id="262" r:id="rId4"/>
    <p:sldId id="267" r:id="rId5"/>
    <p:sldId id="258" r:id="rId6"/>
    <p:sldId id="257" r:id="rId7"/>
    <p:sldId id="264" r:id="rId8"/>
    <p:sldId id="263" r:id="rId9"/>
    <p:sldId id="265" r:id="rId10"/>
  </p:sldIdLst>
  <p:sldSz cx="12192000" cy="68580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4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D9CC6F00-68FA-45FF-B34E-9D687B3CD1C0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0A6D7B7D-868F-4085-93A2-84E07890A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020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6D7B7D-868F-4085-93A2-84E07890AE7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8682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6D7B7D-868F-4085-93A2-84E07890AE7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9751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With any life comes expectation of growth.  Seed.  Baby.</a:t>
            </a:r>
          </a:p>
          <a:p>
            <a:endParaRPr lang="en-US" dirty="0"/>
          </a:p>
          <a:p>
            <a:r>
              <a:rPr lang="en-US" dirty="0"/>
              <a:t>Godliness:</a:t>
            </a:r>
          </a:p>
          <a:p>
            <a:r>
              <a:rPr lang="en-US" dirty="0"/>
              <a:t>A proper attitude and response toward God;  </a:t>
            </a:r>
          </a:p>
          <a:p>
            <a:r>
              <a:rPr lang="en-US" dirty="0"/>
              <a:t>Holy living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Lord goes with you; He will never leave you or forsake you.  Never will I leave you or forsake you.</a:t>
            </a:r>
          </a:p>
          <a:p>
            <a:endParaRPr lang="en-US" dirty="0"/>
          </a:p>
          <a:p>
            <a:r>
              <a:rPr lang="en-US" dirty="0"/>
              <a:t>His eye is on the sparrow…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6D7B7D-868F-4085-93A2-84E07890AE7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567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God does the work in us.  Makes us new.</a:t>
            </a:r>
          </a:p>
          <a:p>
            <a:r>
              <a:rPr lang="en-US" dirty="0"/>
              <a:t>Growth happens in us as others plant, water, etc.…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6D7B7D-868F-4085-93A2-84E07890AE7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3906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6D7B7D-868F-4085-93A2-84E07890AE7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1102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6D7B7D-868F-4085-93A2-84E07890AE7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3433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“Do you want to be well?”  “Do you want to grow </a:t>
            </a:r>
            <a:r>
              <a:rPr lang="en-US"/>
              <a:t>and develop?”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6D7B7D-868F-4085-93A2-84E07890AE7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6614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6D7B7D-868F-4085-93A2-84E07890AE7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310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what we are being called to train for.  Clarification…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6D7B7D-868F-4085-93A2-84E07890AE7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126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118F3-9ECC-4D22-A43C-E4892F85F9A9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2D22A57B-D88C-423A-B600-4C2D277177E5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4882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118F3-9ECC-4D22-A43C-E4892F85F9A9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2A57B-D88C-423A-B600-4C2D277177E5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6187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118F3-9ECC-4D22-A43C-E4892F85F9A9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2A57B-D88C-423A-B600-4C2D277177E5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5679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118F3-9ECC-4D22-A43C-E4892F85F9A9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2A57B-D88C-423A-B600-4C2D277177E5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8164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118F3-9ECC-4D22-A43C-E4892F85F9A9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2A57B-D88C-423A-B600-4C2D277177E5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526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118F3-9ECC-4D22-A43C-E4892F85F9A9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2A57B-D88C-423A-B600-4C2D277177E5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5023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118F3-9ECC-4D22-A43C-E4892F85F9A9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2A57B-D88C-423A-B600-4C2D277177E5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7086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118F3-9ECC-4D22-A43C-E4892F85F9A9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2A57B-D88C-423A-B600-4C2D277177E5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0057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118F3-9ECC-4D22-A43C-E4892F85F9A9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2A57B-D88C-423A-B600-4C2D277177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141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118F3-9ECC-4D22-A43C-E4892F85F9A9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2A57B-D88C-423A-B600-4C2D277177E5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55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742118F3-9ECC-4D22-A43C-E4892F85F9A9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22A57B-D88C-423A-B600-4C2D277177E5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5240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2118F3-9ECC-4D22-A43C-E4892F85F9A9}" type="datetimeFigureOut">
              <a:rPr lang="en-US" smtClean="0"/>
              <a:t>4/27/2022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2D22A57B-D88C-423A-B600-4C2D277177E5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7002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736BA7-3ACA-47A9-B104-AB6AE0E7EA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10818"/>
            <a:ext cx="9144000" cy="3114260"/>
          </a:xfrm>
        </p:spPr>
        <p:txBody>
          <a:bodyPr>
            <a:normAutofit/>
          </a:bodyPr>
          <a:lstStyle/>
          <a:p>
            <a:pPr algn="ctr"/>
            <a:r>
              <a:rPr lang="en-US" sz="4800" dirty="0"/>
              <a:t>Intentional Growth:</a:t>
            </a:r>
            <a:br>
              <a:rPr lang="en-US" sz="4800" dirty="0"/>
            </a:br>
            <a:r>
              <a:rPr lang="en-US" sz="4800" dirty="0"/>
              <a:t>Training for Godliness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BF93A1-79A0-46FE-A58B-6B592A137C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68800"/>
            <a:ext cx="9144000" cy="889000"/>
          </a:xfrm>
        </p:spPr>
        <p:txBody>
          <a:bodyPr>
            <a:normAutofit/>
          </a:bodyPr>
          <a:lstStyle/>
          <a:p>
            <a:r>
              <a:rPr lang="en-US" sz="2800" dirty="0"/>
              <a:t>1 Timothy 4:7</a:t>
            </a:r>
          </a:p>
        </p:txBody>
      </p:sp>
    </p:spTree>
    <p:extLst>
      <p:ext uri="{BB962C8B-B14F-4D97-AF65-F5344CB8AC3E}">
        <p14:creationId xmlns:p14="http://schemas.microsoft.com/office/powerpoint/2010/main" val="1373915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24C59F-1921-4BEF-BE8C-52F924E0D9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2178" y="338667"/>
            <a:ext cx="11153422" cy="1515086"/>
          </a:xfrm>
        </p:spPr>
        <p:txBody>
          <a:bodyPr anchor="ctr"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en-US" dirty="0">
                <a:latin typeface="+mn-lt"/>
              </a:rPr>
              <a:t>Sanctification:  Set apart to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1F5711-A8C4-4F3A-B1DC-0B5FCF8CB6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3753"/>
            <a:ext cx="10515600" cy="4273916"/>
          </a:xfrm>
        </p:spPr>
        <p:txBody>
          <a:bodyPr anchor="ctr"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3200" dirty="0"/>
              <a:t>Positional – Free from the penalty of sin</a:t>
            </a:r>
          </a:p>
          <a:p>
            <a:pPr marL="457200" lvl="1" indent="0">
              <a:lnSpc>
                <a:spcPct val="110000"/>
              </a:lnSpc>
              <a:buNone/>
            </a:pPr>
            <a:r>
              <a:rPr lang="en-US" sz="2800" dirty="0"/>
              <a:t>Justification (Rom 3:21-26)</a:t>
            </a:r>
          </a:p>
          <a:p>
            <a:pPr>
              <a:lnSpc>
                <a:spcPct val="110000"/>
              </a:lnSpc>
            </a:pPr>
            <a:r>
              <a:rPr lang="en-US" sz="3200" dirty="0"/>
              <a:t>Progressive – Free from the power of sin</a:t>
            </a:r>
          </a:p>
          <a:p>
            <a:pPr marL="457200" lvl="1" indent="0">
              <a:lnSpc>
                <a:spcPct val="110000"/>
              </a:lnSpc>
              <a:buNone/>
            </a:pPr>
            <a:r>
              <a:rPr lang="en-US" sz="2800" dirty="0"/>
              <a:t>Sanctification (Rom 6)</a:t>
            </a:r>
          </a:p>
          <a:p>
            <a:pPr>
              <a:lnSpc>
                <a:spcPct val="110000"/>
              </a:lnSpc>
            </a:pPr>
            <a:r>
              <a:rPr lang="en-US" sz="3200" dirty="0"/>
              <a:t>Perfect – Free from the presence of sin</a:t>
            </a:r>
          </a:p>
          <a:p>
            <a:pPr marL="457200" lvl="1" indent="0">
              <a:lnSpc>
                <a:spcPct val="110000"/>
              </a:lnSpc>
              <a:buNone/>
            </a:pPr>
            <a:r>
              <a:rPr lang="en-US" sz="3000" dirty="0"/>
              <a:t>Glorification (Heb 9:26b-28)</a:t>
            </a:r>
          </a:p>
        </p:txBody>
      </p:sp>
    </p:spTree>
    <p:extLst>
      <p:ext uri="{BB962C8B-B14F-4D97-AF65-F5344CB8AC3E}">
        <p14:creationId xmlns:p14="http://schemas.microsoft.com/office/powerpoint/2010/main" val="2382448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E7355-5242-4CEC-B2B9-1B62D743AA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/>
              <a:t>With life comes growth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276F73-9059-477A-8A7C-BB1531EAED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6" cy="4199727"/>
          </a:xfrm>
        </p:spPr>
        <p:txBody>
          <a:bodyPr anchor="t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3200" dirty="0"/>
              <a:t>Eph 4:11-16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3200" dirty="0"/>
              <a:t>2 Peter 3:18</a:t>
            </a:r>
          </a:p>
          <a:p>
            <a:pPr marL="0" indent="0" algn="ctr">
              <a:lnSpc>
                <a:spcPct val="150000"/>
              </a:lnSpc>
              <a:buNone/>
            </a:pPr>
            <a:endParaRPr lang="en-US" sz="3200" dirty="0"/>
          </a:p>
          <a:p>
            <a:pPr marL="0" indent="0" algn="ctr">
              <a:lnSpc>
                <a:spcPct val="150000"/>
              </a:lnSpc>
              <a:buNone/>
            </a:pPr>
            <a:r>
              <a:rPr lang="en-US" sz="3200" dirty="0"/>
              <a:t>As those in Christ, we are to be progressively              growing in Christ-likeness.</a:t>
            </a:r>
          </a:p>
          <a:p>
            <a:pPr marL="0" indent="0">
              <a:lnSpc>
                <a:spcPct val="150000"/>
              </a:lnSpc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90964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24C59F-1921-4BEF-BE8C-52F924E0D9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956547"/>
          </a:xfrm>
        </p:spPr>
        <p:txBody>
          <a:bodyPr anchor="ctr">
            <a:normAutofit/>
          </a:bodyPr>
          <a:lstStyle/>
          <a:p>
            <a:pPr algn="ctr"/>
            <a:r>
              <a:rPr lang="en-US" dirty="0"/>
              <a:t>How does this growth take place?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1F5711-A8C4-4F3A-B1DC-0B5FCF8CB6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1377"/>
            <a:ext cx="9603276" cy="4202103"/>
          </a:xfrm>
        </p:spPr>
        <p:txBody>
          <a:bodyPr anchor="t">
            <a:norm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n-US" sz="3200" dirty="0"/>
              <a:t>2 Cor 5:17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3200" dirty="0"/>
              <a:t>1 Cor 3:5-7</a:t>
            </a:r>
          </a:p>
        </p:txBody>
      </p:sp>
    </p:spTree>
    <p:extLst>
      <p:ext uri="{BB962C8B-B14F-4D97-AF65-F5344CB8AC3E}">
        <p14:creationId xmlns:p14="http://schemas.microsoft.com/office/powerpoint/2010/main" val="958951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24C59F-1921-4BEF-BE8C-52F924E0D9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4319" y="804519"/>
            <a:ext cx="10219481" cy="1049235"/>
          </a:xfrm>
        </p:spPr>
        <p:txBody>
          <a:bodyPr anchor="ctr"/>
          <a:lstStyle/>
          <a:p>
            <a:pPr algn="ctr"/>
            <a:r>
              <a:rPr lang="en-US" dirty="0"/>
              <a:t>So,  are we Passive participants in our growth?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1F5711-A8C4-4F3A-B1DC-0B5FCF8CB6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3753"/>
            <a:ext cx="10515600" cy="4199727"/>
          </a:xfrm>
        </p:spPr>
        <p:txBody>
          <a:bodyPr anchor="t">
            <a:norm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n-US" sz="3200" dirty="0"/>
              <a:t>1 Cor 9:24-27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3200" dirty="0"/>
              <a:t>1 Tim 4:7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3200" dirty="0"/>
              <a:t>Heb 12:14</a:t>
            </a:r>
          </a:p>
        </p:txBody>
      </p:sp>
    </p:spTree>
    <p:extLst>
      <p:ext uri="{BB962C8B-B14F-4D97-AF65-F5344CB8AC3E}">
        <p14:creationId xmlns:p14="http://schemas.microsoft.com/office/powerpoint/2010/main" val="8529151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E7355-5242-4CEC-B2B9-1B62D743AA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/>
              <a:t>Why the command?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276F73-9059-477A-8A7C-BB1531EAED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3754"/>
            <a:ext cx="10515600" cy="4199727"/>
          </a:xfrm>
        </p:spPr>
        <p:txBody>
          <a:bodyPr anchor="t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200" dirty="0"/>
              <a:t>We’re not fully mature.  We need to grow.</a:t>
            </a:r>
          </a:p>
          <a:p>
            <a:pPr>
              <a:lnSpc>
                <a:spcPct val="100000"/>
              </a:lnSpc>
            </a:pPr>
            <a:endParaRPr lang="en-US" sz="3200" dirty="0"/>
          </a:p>
          <a:p>
            <a:pPr>
              <a:lnSpc>
                <a:spcPct val="100000"/>
              </a:lnSpc>
            </a:pPr>
            <a:r>
              <a:rPr lang="en-US" sz="3200" dirty="0"/>
              <a:t>Spiritual maturity isn’t automatic</a:t>
            </a:r>
          </a:p>
          <a:p>
            <a:pPr lvl="1">
              <a:lnSpc>
                <a:spcPct val="100000"/>
              </a:lnSpc>
            </a:pPr>
            <a:r>
              <a:rPr lang="en-US" sz="3000" dirty="0"/>
              <a:t>Phil 2:12-13 (Indwelling Holy Spirit enables us)</a:t>
            </a:r>
          </a:p>
          <a:p>
            <a:pPr>
              <a:lnSpc>
                <a:spcPct val="100000"/>
              </a:lnSpc>
            </a:pPr>
            <a:r>
              <a:rPr lang="en-US" sz="3200" dirty="0"/>
              <a:t>There is opposition</a:t>
            </a:r>
          </a:p>
          <a:p>
            <a:pPr lvl="1">
              <a:lnSpc>
                <a:spcPct val="100000"/>
              </a:lnSpc>
            </a:pPr>
            <a:r>
              <a:rPr lang="en-US" sz="3000" dirty="0"/>
              <a:t>Flesh (Rom 7:15-25)</a:t>
            </a:r>
          </a:p>
          <a:p>
            <a:pPr lvl="1">
              <a:lnSpc>
                <a:spcPct val="100000"/>
              </a:lnSpc>
            </a:pPr>
            <a:r>
              <a:rPr lang="en-US" sz="3000" dirty="0"/>
              <a:t>Devil (1 Tim 4:1ff; John 10:10)</a:t>
            </a:r>
          </a:p>
        </p:txBody>
      </p:sp>
    </p:spTree>
    <p:extLst>
      <p:ext uri="{BB962C8B-B14F-4D97-AF65-F5344CB8AC3E}">
        <p14:creationId xmlns:p14="http://schemas.microsoft.com/office/powerpoint/2010/main" val="3983878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24C59F-1921-4BEF-BE8C-52F924E0D9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956547"/>
          </a:xfrm>
        </p:spPr>
        <p:txBody>
          <a:bodyPr anchor="ctr">
            <a:normAutofit/>
          </a:bodyPr>
          <a:lstStyle/>
          <a:p>
            <a:pPr algn="ctr"/>
            <a:r>
              <a:rPr lang="en-US" dirty="0"/>
              <a:t>Spiritual disciplines: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1F5711-A8C4-4F3A-B1DC-0B5FCF8CB6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62667"/>
            <a:ext cx="10515600" cy="4190814"/>
          </a:xfrm>
        </p:spPr>
        <p:txBody>
          <a:bodyPr anchor="t"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3200" dirty="0"/>
              <a:t>Practices found in scripture that promote spiritual growth of those in Christ.  Things we can do and habits we can form to aid us in training ourselves for godliness; tools that will help us to intentionally grow in Christ-likeness.</a:t>
            </a:r>
          </a:p>
        </p:txBody>
      </p:sp>
    </p:spTree>
    <p:extLst>
      <p:ext uri="{BB962C8B-B14F-4D97-AF65-F5344CB8AC3E}">
        <p14:creationId xmlns:p14="http://schemas.microsoft.com/office/powerpoint/2010/main" val="9508919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24C59F-1921-4BEF-BE8C-52F924E0D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1F5711-A8C4-4F3A-B1DC-0B5FCF8CB6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3753"/>
            <a:ext cx="10515600" cy="4199727"/>
          </a:xfrm>
        </p:spPr>
        <p:txBody>
          <a:bodyPr anchor="t"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189535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24C59F-1921-4BEF-BE8C-52F924E0D9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956547"/>
          </a:xfrm>
        </p:spPr>
        <p:txBody>
          <a:bodyPr anchor="ctr">
            <a:normAutofit/>
          </a:bodyPr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1F5711-A8C4-4F3A-B1DC-0B5FCF8CB6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1377"/>
            <a:ext cx="9603276" cy="4202103"/>
          </a:xfrm>
        </p:spPr>
        <p:txBody>
          <a:bodyPr anchor="ctr"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26617422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6991</TotalTime>
  <Words>315</Words>
  <Application>Microsoft Office PowerPoint</Application>
  <PresentationFormat>Widescreen</PresentationFormat>
  <Paragraphs>54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Gill Sans MT</vt:lpstr>
      <vt:lpstr>Gallery</vt:lpstr>
      <vt:lpstr>Intentional Growth: Training for Godliness</vt:lpstr>
      <vt:lpstr>Sanctification:  Set apart to God</vt:lpstr>
      <vt:lpstr>With life comes growth</vt:lpstr>
      <vt:lpstr>How does this growth take place?</vt:lpstr>
      <vt:lpstr>So,  are we Passive participants in our growth?</vt:lpstr>
      <vt:lpstr>Why the command?</vt:lpstr>
      <vt:lpstr>Spiritual disciplines: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Almighty God: Is There Anything Too Difficult For Him?</dc:title>
  <dc:creator>Chad Palmer</dc:creator>
  <cp:lastModifiedBy>Chad Palmer</cp:lastModifiedBy>
  <cp:revision>47</cp:revision>
  <cp:lastPrinted>2019-12-08T12:33:56Z</cp:lastPrinted>
  <dcterms:created xsi:type="dcterms:W3CDTF">2019-11-03T10:20:24Z</dcterms:created>
  <dcterms:modified xsi:type="dcterms:W3CDTF">2022-05-01T21:15:26Z</dcterms:modified>
</cp:coreProperties>
</file>