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56" r:id="rId3"/>
    <p:sldId id="264" r:id="rId4"/>
    <p:sldId id="261" r:id="rId5"/>
    <p:sldId id="257" r:id="rId6"/>
    <p:sldId id="258" r:id="rId7"/>
    <p:sldId id="259" r:id="rId8"/>
    <p:sldId id="260" r:id="rId9"/>
    <p:sldId id="263"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9" autoAdjust="0"/>
    <p:restoredTop sz="94660"/>
  </p:normalViewPr>
  <p:slideViewPr>
    <p:cSldViewPr snapToGrid="0">
      <p:cViewPr varScale="1">
        <p:scale>
          <a:sx n="81" d="100"/>
          <a:sy n="81" d="100"/>
        </p:scale>
        <p:origin x="715"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00788034-CE4E-4686-AE33-0B92A8FA4746}" type="datetimeFigureOut">
              <a:rPr lang="en-US" smtClean="0"/>
              <a:t>7/23/2022</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083AE777-7999-4D41-BF10-1A127171C57E}" type="slidenum">
              <a:rPr lang="en-US" smtClean="0"/>
              <a:t>‹#›</a:t>
            </a:fld>
            <a:endParaRPr lang="en-US"/>
          </a:p>
        </p:txBody>
      </p:sp>
    </p:spTree>
    <p:extLst>
      <p:ext uri="{BB962C8B-B14F-4D97-AF65-F5344CB8AC3E}">
        <p14:creationId xmlns:p14="http://schemas.microsoft.com/office/powerpoint/2010/main" val="2046376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788034-CE4E-4686-AE33-0B92A8FA4746}" type="datetimeFigureOut">
              <a:rPr lang="en-US" smtClean="0"/>
              <a:t>7/23/2022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3AE777-7999-4D41-BF10-1A127171C57E}" type="slidenum">
              <a:rPr lang="en-US" smtClean="0"/>
              <a:t>‹#›</a:t>
            </a:fld>
            <a:endParaRPr lang="en-US"/>
          </a:p>
        </p:txBody>
      </p:sp>
    </p:spTree>
    <p:extLst>
      <p:ext uri="{BB962C8B-B14F-4D97-AF65-F5344CB8AC3E}">
        <p14:creationId xmlns:p14="http://schemas.microsoft.com/office/powerpoint/2010/main" val="3994912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0788034-CE4E-4686-AE33-0B92A8FA4746}" type="datetimeFigureOut">
              <a:rPr lang="en-US" smtClean="0"/>
              <a:t>7/23/2022</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083AE777-7999-4D41-BF10-1A127171C57E}" type="slidenum">
              <a:rPr lang="en-US" smtClean="0"/>
              <a:t>‹#›</a:t>
            </a:fld>
            <a:endParaRPr lang="en-US"/>
          </a:p>
        </p:txBody>
      </p:sp>
    </p:spTree>
    <p:extLst>
      <p:ext uri="{BB962C8B-B14F-4D97-AF65-F5344CB8AC3E}">
        <p14:creationId xmlns:p14="http://schemas.microsoft.com/office/powerpoint/2010/main" val="15405748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0788034-CE4E-4686-AE33-0B92A8FA4746}" type="datetimeFigureOut">
              <a:rPr lang="en-US" smtClean="0"/>
              <a:t>7/23/2022</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083AE777-7999-4D41-BF10-1A127171C57E}"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034611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00788034-CE4E-4686-AE33-0B92A8FA4746}" type="datetimeFigureOut">
              <a:rPr lang="en-US" smtClean="0"/>
              <a:t>7/23/2022</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083AE777-7999-4D41-BF10-1A127171C57E}" type="slidenum">
              <a:rPr lang="en-US" smtClean="0"/>
              <a:t>‹#›</a:t>
            </a:fld>
            <a:endParaRPr lang="en-US"/>
          </a:p>
        </p:txBody>
      </p:sp>
    </p:spTree>
    <p:extLst>
      <p:ext uri="{BB962C8B-B14F-4D97-AF65-F5344CB8AC3E}">
        <p14:creationId xmlns:p14="http://schemas.microsoft.com/office/powerpoint/2010/main" val="1183382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0788034-CE4E-4686-AE33-0B92A8FA4746}" type="datetimeFigureOut">
              <a:rPr lang="en-US" smtClean="0"/>
              <a:t>7/23/2022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3AE777-7999-4D41-BF10-1A127171C57E}" type="slidenum">
              <a:rPr lang="en-US" smtClean="0"/>
              <a:t>‹#›</a:t>
            </a:fld>
            <a:endParaRPr lang="en-US"/>
          </a:p>
        </p:txBody>
      </p:sp>
    </p:spTree>
    <p:extLst>
      <p:ext uri="{BB962C8B-B14F-4D97-AF65-F5344CB8AC3E}">
        <p14:creationId xmlns:p14="http://schemas.microsoft.com/office/powerpoint/2010/main" val="19659678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0788034-CE4E-4686-AE33-0B92A8FA4746}" type="datetimeFigureOut">
              <a:rPr lang="en-US" smtClean="0"/>
              <a:t>7/23/2022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3AE777-7999-4D41-BF10-1A127171C57E}" type="slidenum">
              <a:rPr lang="en-US" smtClean="0"/>
              <a:t>‹#›</a:t>
            </a:fld>
            <a:endParaRPr lang="en-US"/>
          </a:p>
        </p:txBody>
      </p:sp>
    </p:spTree>
    <p:extLst>
      <p:ext uri="{BB962C8B-B14F-4D97-AF65-F5344CB8AC3E}">
        <p14:creationId xmlns:p14="http://schemas.microsoft.com/office/powerpoint/2010/main" val="17116556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788034-CE4E-4686-AE33-0B92A8FA4746}" type="datetimeFigureOut">
              <a:rPr lang="en-US" smtClean="0"/>
              <a:t>7/23/2022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AE777-7999-4D41-BF10-1A127171C57E}" type="slidenum">
              <a:rPr lang="en-US" smtClean="0"/>
              <a:t>‹#›</a:t>
            </a:fld>
            <a:endParaRPr lang="en-US"/>
          </a:p>
        </p:txBody>
      </p:sp>
    </p:spTree>
    <p:extLst>
      <p:ext uri="{BB962C8B-B14F-4D97-AF65-F5344CB8AC3E}">
        <p14:creationId xmlns:p14="http://schemas.microsoft.com/office/powerpoint/2010/main" val="7459263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00788034-CE4E-4686-AE33-0B92A8FA4746}" type="datetimeFigureOut">
              <a:rPr lang="en-US" smtClean="0"/>
              <a:t>7/23/2022</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083AE777-7999-4D41-BF10-1A127171C57E}" type="slidenum">
              <a:rPr lang="en-US" smtClean="0"/>
              <a:t>‹#›</a:t>
            </a:fld>
            <a:endParaRPr lang="en-US"/>
          </a:p>
        </p:txBody>
      </p:sp>
    </p:spTree>
    <p:extLst>
      <p:ext uri="{BB962C8B-B14F-4D97-AF65-F5344CB8AC3E}">
        <p14:creationId xmlns:p14="http://schemas.microsoft.com/office/powerpoint/2010/main" val="2397860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788034-CE4E-4686-AE33-0B92A8FA4746}" type="datetimeFigureOut">
              <a:rPr lang="en-US" smtClean="0"/>
              <a:t>7/23/2022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AE777-7999-4D41-BF10-1A127171C57E}" type="slidenum">
              <a:rPr lang="en-US" smtClean="0"/>
              <a:t>‹#›</a:t>
            </a:fld>
            <a:endParaRPr lang="en-US"/>
          </a:p>
        </p:txBody>
      </p:sp>
    </p:spTree>
    <p:extLst>
      <p:ext uri="{BB962C8B-B14F-4D97-AF65-F5344CB8AC3E}">
        <p14:creationId xmlns:p14="http://schemas.microsoft.com/office/powerpoint/2010/main" val="2647610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00788034-CE4E-4686-AE33-0B92A8FA4746}" type="datetimeFigureOut">
              <a:rPr lang="en-US" smtClean="0"/>
              <a:t>7/23/2022</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083AE777-7999-4D41-BF10-1A127171C57E}" type="slidenum">
              <a:rPr lang="en-US" smtClean="0"/>
              <a:t>‹#›</a:t>
            </a:fld>
            <a:endParaRPr lang="en-US"/>
          </a:p>
        </p:txBody>
      </p:sp>
    </p:spTree>
    <p:extLst>
      <p:ext uri="{BB962C8B-B14F-4D97-AF65-F5344CB8AC3E}">
        <p14:creationId xmlns:p14="http://schemas.microsoft.com/office/powerpoint/2010/main" val="2621569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788034-CE4E-4686-AE33-0B92A8FA4746}" type="datetimeFigureOut">
              <a:rPr lang="en-US" smtClean="0"/>
              <a:t>7/23/2022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3AE777-7999-4D41-BF10-1A127171C57E}" type="slidenum">
              <a:rPr lang="en-US" smtClean="0"/>
              <a:t>‹#›</a:t>
            </a:fld>
            <a:endParaRPr lang="en-US"/>
          </a:p>
        </p:txBody>
      </p:sp>
    </p:spTree>
    <p:extLst>
      <p:ext uri="{BB962C8B-B14F-4D97-AF65-F5344CB8AC3E}">
        <p14:creationId xmlns:p14="http://schemas.microsoft.com/office/powerpoint/2010/main" val="2057978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0788034-CE4E-4686-AE33-0B92A8FA4746}" type="datetimeFigureOut">
              <a:rPr lang="en-US" smtClean="0"/>
              <a:t>7/23/2022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3AE777-7999-4D41-BF10-1A127171C57E}" type="slidenum">
              <a:rPr lang="en-US" smtClean="0"/>
              <a:t>‹#›</a:t>
            </a:fld>
            <a:endParaRPr lang="en-US"/>
          </a:p>
        </p:txBody>
      </p:sp>
    </p:spTree>
    <p:extLst>
      <p:ext uri="{BB962C8B-B14F-4D97-AF65-F5344CB8AC3E}">
        <p14:creationId xmlns:p14="http://schemas.microsoft.com/office/powerpoint/2010/main" val="1015301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788034-CE4E-4686-AE33-0B92A8FA4746}" type="datetimeFigureOut">
              <a:rPr lang="en-US" smtClean="0"/>
              <a:t>7/23/2022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3AE777-7999-4D41-BF10-1A127171C57E}" type="slidenum">
              <a:rPr lang="en-US" smtClean="0"/>
              <a:t>‹#›</a:t>
            </a:fld>
            <a:endParaRPr lang="en-US"/>
          </a:p>
        </p:txBody>
      </p:sp>
    </p:spTree>
    <p:extLst>
      <p:ext uri="{BB962C8B-B14F-4D97-AF65-F5344CB8AC3E}">
        <p14:creationId xmlns:p14="http://schemas.microsoft.com/office/powerpoint/2010/main" val="3141208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788034-CE4E-4686-AE33-0B92A8FA4746}" type="datetimeFigureOut">
              <a:rPr lang="en-US" smtClean="0"/>
              <a:t>7/23/2022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3AE777-7999-4D41-BF10-1A127171C57E}" type="slidenum">
              <a:rPr lang="en-US" smtClean="0"/>
              <a:t>‹#›</a:t>
            </a:fld>
            <a:endParaRPr lang="en-US"/>
          </a:p>
        </p:txBody>
      </p:sp>
    </p:spTree>
    <p:extLst>
      <p:ext uri="{BB962C8B-B14F-4D97-AF65-F5344CB8AC3E}">
        <p14:creationId xmlns:p14="http://schemas.microsoft.com/office/powerpoint/2010/main" val="1914968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788034-CE4E-4686-AE33-0B92A8FA4746}" type="datetimeFigureOut">
              <a:rPr lang="en-US" smtClean="0"/>
              <a:t>7/23/2022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3AE777-7999-4D41-BF10-1A127171C57E}" type="slidenum">
              <a:rPr lang="en-US" smtClean="0"/>
              <a:t>‹#›</a:t>
            </a:fld>
            <a:endParaRPr lang="en-US"/>
          </a:p>
        </p:txBody>
      </p:sp>
    </p:spTree>
    <p:extLst>
      <p:ext uri="{BB962C8B-B14F-4D97-AF65-F5344CB8AC3E}">
        <p14:creationId xmlns:p14="http://schemas.microsoft.com/office/powerpoint/2010/main" val="3371418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788034-CE4E-4686-AE33-0B92A8FA4746}" type="datetimeFigureOut">
              <a:rPr lang="en-US" smtClean="0"/>
              <a:t>7/23/2022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3AE777-7999-4D41-BF10-1A127171C57E}" type="slidenum">
              <a:rPr lang="en-US" smtClean="0"/>
              <a:t>‹#›</a:t>
            </a:fld>
            <a:endParaRPr lang="en-US"/>
          </a:p>
        </p:txBody>
      </p:sp>
    </p:spTree>
    <p:extLst>
      <p:ext uri="{BB962C8B-B14F-4D97-AF65-F5344CB8AC3E}">
        <p14:creationId xmlns:p14="http://schemas.microsoft.com/office/powerpoint/2010/main" val="1365287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0788034-CE4E-4686-AE33-0B92A8FA4746}" type="datetimeFigureOut">
              <a:rPr lang="en-US" smtClean="0"/>
              <a:t>7/23/2022</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83AE777-7999-4D41-BF10-1A127171C57E}" type="slidenum">
              <a:rPr lang="en-US" smtClean="0"/>
              <a:t>‹#›</a:t>
            </a:fld>
            <a:endParaRPr lang="en-US"/>
          </a:p>
        </p:txBody>
      </p:sp>
    </p:spTree>
    <p:extLst>
      <p:ext uri="{BB962C8B-B14F-4D97-AF65-F5344CB8AC3E}">
        <p14:creationId xmlns:p14="http://schemas.microsoft.com/office/powerpoint/2010/main" val="127267890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DC7AD-C269-8A39-9ACE-40D7A4F1173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2DA554D-6F0E-2386-3D98-B43FCF7B2CD1}"/>
              </a:ext>
            </a:extLst>
          </p:cNvPr>
          <p:cNvSpPr>
            <a:spLocks noGrp="1"/>
          </p:cNvSpPr>
          <p:nvPr>
            <p:ph idx="1"/>
          </p:nvPr>
        </p:nvSpPr>
        <p:spPr/>
        <p:txBody>
          <a:bodyPr>
            <a:normAutofit/>
          </a:bodyPr>
          <a:lstStyle/>
          <a:p>
            <a:pPr marL="0" indent="0">
              <a:buNone/>
            </a:pPr>
            <a:r>
              <a:rPr lang="en-US" sz="3200" dirty="0"/>
              <a:t>Nahum, the sequel to the book of Jonah, was written about 100 years later.  The people of Nineveh had received God’s mercy when they turned from their sin in response to Jonah’s preaching.  Since then, they returned to their heathen ways and are the object of God’s wrath.</a:t>
            </a:r>
          </a:p>
        </p:txBody>
      </p:sp>
    </p:spTree>
    <p:extLst>
      <p:ext uri="{BB962C8B-B14F-4D97-AF65-F5344CB8AC3E}">
        <p14:creationId xmlns:p14="http://schemas.microsoft.com/office/powerpoint/2010/main" val="2509728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98079-D63F-06CD-92A3-55D8759ED313}"/>
              </a:ext>
            </a:extLst>
          </p:cNvPr>
          <p:cNvSpPr>
            <a:spLocks noGrp="1"/>
          </p:cNvSpPr>
          <p:nvPr>
            <p:ph type="title"/>
          </p:nvPr>
        </p:nvSpPr>
        <p:spPr/>
        <p:txBody>
          <a:bodyPr/>
          <a:lstStyle/>
          <a:p>
            <a:r>
              <a:rPr lang="en-US" dirty="0"/>
              <a:t>Redemptive Wrath</a:t>
            </a:r>
          </a:p>
        </p:txBody>
      </p:sp>
      <p:sp>
        <p:nvSpPr>
          <p:cNvPr id="3" name="Content Placeholder 2">
            <a:extLst>
              <a:ext uri="{FF2B5EF4-FFF2-40B4-BE49-F238E27FC236}">
                <a16:creationId xmlns:a16="http://schemas.microsoft.com/office/drawing/2014/main" id="{4B0CCA94-D9B9-28A1-5572-DB3B4570D89A}"/>
              </a:ext>
            </a:extLst>
          </p:cNvPr>
          <p:cNvSpPr>
            <a:spLocks noGrp="1"/>
          </p:cNvSpPr>
          <p:nvPr>
            <p:ph idx="1"/>
          </p:nvPr>
        </p:nvSpPr>
        <p:spPr/>
        <p:txBody>
          <a:bodyPr>
            <a:normAutofit/>
          </a:bodyPr>
          <a:lstStyle/>
          <a:p>
            <a:pPr marL="0" indent="0">
              <a:buNone/>
            </a:pPr>
            <a:r>
              <a:rPr lang="en-US" sz="3200" dirty="0"/>
              <a:t>The wrath of God poured out upon Christ upon the cross</a:t>
            </a:r>
          </a:p>
          <a:p>
            <a:pPr marL="0" indent="0">
              <a:buNone/>
            </a:pPr>
            <a:endParaRPr lang="en-US" sz="3200" dirty="0"/>
          </a:p>
          <a:p>
            <a:pPr marL="0" indent="0" algn="ctr">
              <a:buNone/>
            </a:pPr>
            <a:r>
              <a:rPr lang="en-US" sz="3200" dirty="0"/>
              <a:t>2 Cor. 5:21</a:t>
            </a:r>
          </a:p>
          <a:p>
            <a:pPr marL="0" indent="0" algn="ctr">
              <a:buNone/>
            </a:pPr>
            <a:r>
              <a:rPr lang="en-US" sz="3200" dirty="0"/>
              <a:t>Isa. 53</a:t>
            </a:r>
          </a:p>
        </p:txBody>
      </p:sp>
    </p:spTree>
    <p:extLst>
      <p:ext uri="{BB962C8B-B14F-4D97-AF65-F5344CB8AC3E}">
        <p14:creationId xmlns:p14="http://schemas.microsoft.com/office/powerpoint/2010/main" val="2128137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67DDB-0D63-B8FB-9751-4DCD3057055F}"/>
              </a:ext>
            </a:extLst>
          </p:cNvPr>
          <p:cNvSpPr>
            <a:spLocks noGrp="1"/>
          </p:cNvSpPr>
          <p:nvPr>
            <p:ph type="ctrTitle"/>
          </p:nvPr>
        </p:nvSpPr>
        <p:spPr/>
        <p:txBody>
          <a:bodyPr/>
          <a:lstStyle/>
          <a:p>
            <a:r>
              <a:rPr lang="en-US" dirty="0"/>
              <a:t>God is…</a:t>
            </a:r>
            <a:br>
              <a:rPr lang="en-US" dirty="0"/>
            </a:br>
            <a:r>
              <a:rPr lang="en-US" dirty="0"/>
              <a:t>Perfect in Wrath</a:t>
            </a:r>
          </a:p>
        </p:txBody>
      </p:sp>
      <p:sp>
        <p:nvSpPr>
          <p:cNvPr id="3" name="Subtitle 2">
            <a:extLst>
              <a:ext uri="{FF2B5EF4-FFF2-40B4-BE49-F238E27FC236}">
                <a16:creationId xmlns:a16="http://schemas.microsoft.com/office/drawing/2014/main" id="{E8DE832A-7FEB-C4F4-BD54-172548EB1D6E}"/>
              </a:ext>
            </a:extLst>
          </p:cNvPr>
          <p:cNvSpPr>
            <a:spLocks noGrp="1"/>
          </p:cNvSpPr>
          <p:nvPr>
            <p:ph type="subTitle" idx="1"/>
          </p:nvPr>
        </p:nvSpPr>
        <p:spPr/>
        <p:txBody>
          <a:bodyPr>
            <a:normAutofit/>
          </a:bodyPr>
          <a:lstStyle/>
          <a:p>
            <a:pPr algn="r"/>
            <a:r>
              <a:rPr lang="en-US" sz="4000" dirty="0"/>
              <a:t>Nahum 1:1-8</a:t>
            </a:r>
          </a:p>
        </p:txBody>
      </p:sp>
    </p:spTree>
    <p:extLst>
      <p:ext uri="{BB962C8B-B14F-4D97-AF65-F5344CB8AC3E}">
        <p14:creationId xmlns:p14="http://schemas.microsoft.com/office/powerpoint/2010/main" val="1910994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6A750-8C48-F27A-9CCD-1C44EDD5442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D4631EB-A2F1-CA59-BA67-9C01212A7C1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755695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8D01B-3C79-00A5-CA2D-FEAF9B2B1C86}"/>
              </a:ext>
            </a:extLst>
          </p:cNvPr>
          <p:cNvSpPr>
            <a:spLocks noGrp="1"/>
          </p:cNvSpPr>
          <p:nvPr>
            <p:ph type="title"/>
          </p:nvPr>
        </p:nvSpPr>
        <p:spPr/>
        <p:txBody>
          <a:bodyPr/>
          <a:lstStyle/>
          <a:p>
            <a:r>
              <a:rPr lang="en-US" dirty="0"/>
              <a:t>Steven J Lawson</a:t>
            </a:r>
          </a:p>
        </p:txBody>
      </p:sp>
      <p:sp>
        <p:nvSpPr>
          <p:cNvPr id="3" name="Content Placeholder 2">
            <a:extLst>
              <a:ext uri="{FF2B5EF4-FFF2-40B4-BE49-F238E27FC236}">
                <a16:creationId xmlns:a16="http://schemas.microsoft.com/office/drawing/2014/main" id="{690431C2-A134-9FD8-6C89-9DEE33EC5576}"/>
              </a:ext>
            </a:extLst>
          </p:cNvPr>
          <p:cNvSpPr>
            <a:spLocks noGrp="1"/>
          </p:cNvSpPr>
          <p:nvPr>
            <p:ph idx="1"/>
          </p:nvPr>
        </p:nvSpPr>
        <p:spPr/>
        <p:txBody>
          <a:bodyPr>
            <a:normAutofit/>
          </a:bodyPr>
          <a:lstStyle/>
          <a:p>
            <a:r>
              <a:rPr lang="en-US" sz="3200" dirty="0"/>
              <a:t>Cataclysmic wrath</a:t>
            </a:r>
          </a:p>
          <a:p>
            <a:r>
              <a:rPr lang="en-US" sz="3200" dirty="0"/>
              <a:t>Abandonment wrath</a:t>
            </a:r>
          </a:p>
          <a:p>
            <a:r>
              <a:rPr lang="en-US" sz="3200" dirty="0"/>
              <a:t>Last Days wrath</a:t>
            </a:r>
          </a:p>
          <a:p>
            <a:r>
              <a:rPr lang="en-US" sz="3200" dirty="0"/>
              <a:t>Eternal wrath</a:t>
            </a:r>
          </a:p>
          <a:p>
            <a:r>
              <a:rPr lang="en-US" sz="3200" dirty="0"/>
              <a:t>Redemptive wrath</a:t>
            </a:r>
          </a:p>
          <a:p>
            <a:pPr marL="0" indent="0" algn="ctr">
              <a:buNone/>
            </a:pPr>
            <a:r>
              <a:rPr lang="en-US" sz="3200" dirty="0"/>
              <a:t>From Lawson’s book, </a:t>
            </a:r>
            <a:r>
              <a:rPr lang="en-US" sz="3200" u="sng" dirty="0"/>
              <a:t>Made in Our Image: </a:t>
            </a:r>
          </a:p>
          <a:p>
            <a:pPr marL="0" indent="0" algn="ctr">
              <a:buNone/>
            </a:pPr>
            <a:r>
              <a:rPr lang="en-US" sz="3200" u="sng" dirty="0"/>
              <a:t>What shall we do with a ‘User-Friendly” god?</a:t>
            </a:r>
          </a:p>
        </p:txBody>
      </p:sp>
    </p:spTree>
    <p:extLst>
      <p:ext uri="{BB962C8B-B14F-4D97-AF65-F5344CB8AC3E}">
        <p14:creationId xmlns:p14="http://schemas.microsoft.com/office/powerpoint/2010/main" val="2055256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39D22-E823-B241-472F-83424EF92916}"/>
              </a:ext>
            </a:extLst>
          </p:cNvPr>
          <p:cNvSpPr>
            <a:spLocks noGrp="1"/>
          </p:cNvSpPr>
          <p:nvPr>
            <p:ph type="title"/>
          </p:nvPr>
        </p:nvSpPr>
        <p:spPr/>
        <p:txBody>
          <a:bodyPr/>
          <a:lstStyle/>
          <a:p>
            <a:r>
              <a:rPr lang="en-US" dirty="0"/>
              <a:t>Cataclysmic Wrath</a:t>
            </a:r>
          </a:p>
        </p:txBody>
      </p:sp>
      <p:sp>
        <p:nvSpPr>
          <p:cNvPr id="3" name="Content Placeholder 2">
            <a:extLst>
              <a:ext uri="{FF2B5EF4-FFF2-40B4-BE49-F238E27FC236}">
                <a16:creationId xmlns:a16="http://schemas.microsoft.com/office/drawing/2014/main" id="{0BF75C92-B92C-091F-6FF5-8D131FA39EDA}"/>
              </a:ext>
            </a:extLst>
          </p:cNvPr>
          <p:cNvSpPr>
            <a:spLocks noGrp="1"/>
          </p:cNvSpPr>
          <p:nvPr>
            <p:ph idx="1"/>
          </p:nvPr>
        </p:nvSpPr>
        <p:spPr/>
        <p:txBody>
          <a:bodyPr/>
          <a:lstStyle/>
          <a:p>
            <a:pPr marL="0" indent="0">
              <a:buNone/>
            </a:pPr>
            <a:r>
              <a:rPr lang="en-US" sz="3200" dirty="0"/>
              <a:t>God’s righteous anger poured out on sinful humanity in the form of a natural disaster.</a:t>
            </a:r>
          </a:p>
          <a:p>
            <a:pPr marL="0" indent="0">
              <a:buNone/>
            </a:pPr>
            <a:endParaRPr lang="en-US" sz="3200" dirty="0"/>
          </a:p>
          <a:p>
            <a:pPr marL="0" indent="0">
              <a:buNone/>
            </a:pPr>
            <a:r>
              <a:rPr lang="en-US" sz="3200" dirty="0"/>
              <a:t>Noah’s flood     Gen. 6-8</a:t>
            </a:r>
          </a:p>
          <a:p>
            <a:pPr marL="0" indent="0">
              <a:buNone/>
            </a:pPr>
            <a:r>
              <a:rPr lang="en-US" sz="3200" dirty="0"/>
              <a:t>The earth swallows Korah  Num. 16:31-35</a:t>
            </a:r>
          </a:p>
          <a:p>
            <a:pPr marL="0" indent="0">
              <a:buNone/>
            </a:pPr>
            <a:r>
              <a:rPr lang="en-US" sz="3200" dirty="0"/>
              <a:t>The plague    Num. 25:1-9</a:t>
            </a:r>
          </a:p>
          <a:p>
            <a:pPr marL="0" indent="0">
              <a:buNone/>
            </a:pPr>
            <a:r>
              <a:rPr lang="en-US" sz="3200" dirty="0"/>
              <a:t>The destruction of Sodom and Gomorrah  Gen. 19</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24237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42872-490E-4D28-9425-6BDE2F0EE638}"/>
              </a:ext>
            </a:extLst>
          </p:cNvPr>
          <p:cNvSpPr>
            <a:spLocks noGrp="1"/>
          </p:cNvSpPr>
          <p:nvPr>
            <p:ph type="title"/>
          </p:nvPr>
        </p:nvSpPr>
        <p:spPr/>
        <p:txBody>
          <a:bodyPr/>
          <a:lstStyle/>
          <a:p>
            <a:r>
              <a:rPr lang="en-US" dirty="0"/>
              <a:t>Abandonment Wrath</a:t>
            </a:r>
          </a:p>
        </p:txBody>
      </p:sp>
      <p:sp>
        <p:nvSpPr>
          <p:cNvPr id="3" name="Content Placeholder 2">
            <a:extLst>
              <a:ext uri="{FF2B5EF4-FFF2-40B4-BE49-F238E27FC236}">
                <a16:creationId xmlns:a16="http://schemas.microsoft.com/office/drawing/2014/main" id="{08062402-064E-FEAD-A817-6C1138AE5D97}"/>
              </a:ext>
            </a:extLst>
          </p:cNvPr>
          <p:cNvSpPr>
            <a:spLocks noGrp="1"/>
          </p:cNvSpPr>
          <p:nvPr>
            <p:ph idx="1"/>
          </p:nvPr>
        </p:nvSpPr>
        <p:spPr/>
        <p:txBody>
          <a:bodyPr>
            <a:normAutofit/>
          </a:bodyPr>
          <a:lstStyle/>
          <a:p>
            <a:pPr marL="0" indent="0">
              <a:buNone/>
            </a:pPr>
            <a:r>
              <a:rPr lang="en-US" sz="3200" dirty="0"/>
              <a:t>The Divine retribution when God forsakes the one who has repeatedly forsaken Him.</a:t>
            </a:r>
          </a:p>
          <a:p>
            <a:pPr marL="0" indent="0">
              <a:buNone/>
            </a:pPr>
            <a:endParaRPr lang="en-US" sz="3200" dirty="0"/>
          </a:p>
          <a:p>
            <a:pPr marL="0" indent="0" algn="ctr">
              <a:buNone/>
            </a:pPr>
            <a:r>
              <a:rPr lang="en-US" sz="3200" dirty="0"/>
              <a:t>Hosea 4:17</a:t>
            </a:r>
          </a:p>
          <a:p>
            <a:pPr marL="0" indent="0" algn="ctr">
              <a:buNone/>
            </a:pPr>
            <a:r>
              <a:rPr lang="en-US" sz="3200" dirty="0"/>
              <a:t>Ps. 81:11-12</a:t>
            </a:r>
          </a:p>
          <a:p>
            <a:pPr marL="0" indent="0" algn="ctr">
              <a:buNone/>
            </a:pPr>
            <a:r>
              <a:rPr lang="en-US" sz="3200" dirty="0"/>
              <a:t>Rom. 1:24-28</a:t>
            </a:r>
          </a:p>
        </p:txBody>
      </p:sp>
    </p:spTree>
    <p:extLst>
      <p:ext uri="{BB962C8B-B14F-4D97-AF65-F5344CB8AC3E}">
        <p14:creationId xmlns:p14="http://schemas.microsoft.com/office/powerpoint/2010/main" val="1446160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A785B-B0D0-68FC-9551-35606107E41C}"/>
              </a:ext>
            </a:extLst>
          </p:cNvPr>
          <p:cNvSpPr>
            <a:spLocks noGrp="1"/>
          </p:cNvSpPr>
          <p:nvPr>
            <p:ph type="title"/>
          </p:nvPr>
        </p:nvSpPr>
        <p:spPr/>
        <p:txBody>
          <a:bodyPr/>
          <a:lstStyle/>
          <a:p>
            <a:r>
              <a:rPr lang="en-US" dirty="0"/>
              <a:t>Last Days Wrath</a:t>
            </a:r>
          </a:p>
        </p:txBody>
      </p:sp>
      <p:sp>
        <p:nvSpPr>
          <p:cNvPr id="3" name="Content Placeholder 2">
            <a:extLst>
              <a:ext uri="{FF2B5EF4-FFF2-40B4-BE49-F238E27FC236}">
                <a16:creationId xmlns:a16="http://schemas.microsoft.com/office/drawing/2014/main" id="{50B2F63B-37C1-143B-5B3C-7BD77005EFB4}"/>
              </a:ext>
            </a:extLst>
          </p:cNvPr>
          <p:cNvSpPr>
            <a:spLocks noGrp="1"/>
          </p:cNvSpPr>
          <p:nvPr>
            <p:ph idx="1"/>
          </p:nvPr>
        </p:nvSpPr>
        <p:spPr/>
        <p:txBody>
          <a:bodyPr>
            <a:normAutofit/>
          </a:bodyPr>
          <a:lstStyle/>
          <a:p>
            <a:pPr marL="0" indent="0">
              <a:buNone/>
            </a:pPr>
            <a:r>
              <a:rPr lang="en-US" sz="3200" dirty="0"/>
              <a:t>God’s vengeance poured out on the world that has rejected Christ</a:t>
            </a:r>
          </a:p>
          <a:p>
            <a:endParaRPr lang="en-US" sz="3200" dirty="0"/>
          </a:p>
          <a:p>
            <a:pPr marL="0" indent="0" algn="ctr">
              <a:buNone/>
            </a:pPr>
            <a:r>
              <a:rPr lang="en-US" sz="3200" dirty="0"/>
              <a:t>Rev. 6 </a:t>
            </a:r>
          </a:p>
          <a:p>
            <a:pPr marL="0" indent="0" algn="ctr">
              <a:buNone/>
            </a:pPr>
            <a:r>
              <a:rPr lang="en-US" sz="3200" dirty="0"/>
              <a:t>Rev. 16</a:t>
            </a:r>
          </a:p>
          <a:p>
            <a:pPr marL="0" indent="0" algn="ctr">
              <a:buNone/>
            </a:pPr>
            <a:r>
              <a:rPr lang="en-US" sz="3200" dirty="0"/>
              <a:t>Rev. 19</a:t>
            </a:r>
          </a:p>
        </p:txBody>
      </p:sp>
    </p:spTree>
    <p:extLst>
      <p:ext uri="{BB962C8B-B14F-4D97-AF65-F5344CB8AC3E}">
        <p14:creationId xmlns:p14="http://schemas.microsoft.com/office/powerpoint/2010/main" val="1202295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722F9-C692-1C99-4932-95C29CC0FFB9}"/>
              </a:ext>
            </a:extLst>
          </p:cNvPr>
          <p:cNvSpPr>
            <a:spLocks noGrp="1"/>
          </p:cNvSpPr>
          <p:nvPr>
            <p:ph type="title"/>
          </p:nvPr>
        </p:nvSpPr>
        <p:spPr/>
        <p:txBody>
          <a:bodyPr/>
          <a:lstStyle/>
          <a:p>
            <a:r>
              <a:rPr lang="en-US" dirty="0"/>
              <a:t>Eternal Wrath </a:t>
            </a:r>
          </a:p>
        </p:txBody>
      </p:sp>
      <p:sp>
        <p:nvSpPr>
          <p:cNvPr id="3" name="Content Placeholder 2">
            <a:extLst>
              <a:ext uri="{FF2B5EF4-FFF2-40B4-BE49-F238E27FC236}">
                <a16:creationId xmlns:a16="http://schemas.microsoft.com/office/drawing/2014/main" id="{6D1CF73A-93D7-AD2F-ED34-19278E6F874C}"/>
              </a:ext>
            </a:extLst>
          </p:cNvPr>
          <p:cNvSpPr>
            <a:spLocks noGrp="1"/>
          </p:cNvSpPr>
          <p:nvPr>
            <p:ph idx="1"/>
          </p:nvPr>
        </p:nvSpPr>
        <p:spPr>
          <a:xfrm>
            <a:off x="685800" y="1847654"/>
            <a:ext cx="10820400" cy="4371031"/>
          </a:xfrm>
        </p:spPr>
        <p:txBody>
          <a:bodyPr>
            <a:normAutofit/>
          </a:bodyPr>
          <a:lstStyle/>
          <a:p>
            <a:pPr marL="0" indent="0">
              <a:buNone/>
            </a:pPr>
            <a:r>
              <a:rPr lang="en-US" sz="3200" dirty="0"/>
              <a:t>Reserved for those who reject Christ and who will – as a result – be cast into everlasting hell.</a:t>
            </a:r>
          </a:p>
          <a:p>
            <a:pPr marL="0" indent="0">
              <a:buNone/>
            </a:pPr>
            <a:endParaRPr lang="en-US" sz="3200" dirty="0"/>
          </a:p>
          <a:p>
            <a:pPr marL="0" indent="0" algn="ctr">
              <a:buNone/>
            </a:pPr>
            <a:r>
              <a:rPr lang="en-US" sz="3200" dirty="0"/>
              <a:t>The wrath to come is unquenchable fire Matt. 3:7,12</a:t>
            </a:r>
          </a:p>
          <a:p>
            <a:pPr marL="0" indent="0" algn="ctr">
              <a:buNone/>
            </a:pPr>
            <a:r>
              <a:rPr lang="en-US" sz="3200" dirty="0"/>
              <a:t>“tormented w/ fire and brimstone”  Rev. 14:10</a:t>
            </a:r>
          </a:p>
          <a:p>
            <a:pPr marL="0" indent="0" algn="ctr">
              <a:buNone/>
            </a:pPr>
            <a:r>
              <a:rPr lang="en-US" sz="3200" dirty="0"/>
              <a:t>“tormented day/night forever and ever”  Rev. 20:10</a:t>
            </a:r>
          </a:p>
          <a:p>
            <a:pPr marL="0" indent="0" algn="ctr">
              <a:buNone/>
            </a:pPr>
            <a:r>
              <a:rPr lang="en-US" sz="3200" dirty="0"/>
              <a:t>“the lake of fire”  Rev. 20:15</a:t>
            </a:r>
          </a:p>
          <a:p>
            <a:pPr marL="0" indent="0" algn="ctr">
              <a:buNone/>
            </a:pPr>
            <a:r>
              <a:rPr lang="en-US" sz="3200" dirty="0"/>
              <a:t>“away from the presence of the Lord”  2 Thess. 1:9</a:t>
            </a:r>
          </a:p>
          <a:p>
            <a:pPr marL="0" indent="0" algn="ctr">
              <a:buNone/>
            </a:pPr>
            <a:endParaRPr lang="en-US" sz="3200" dirty="0"/>
          </a:p>
          <a:p>
            <a:pPr marL="0" indent="0" algn="ctr">
              <a:buNone/>
            </a:pPr>
            <a:endParaRPr lang="en-US" sz="3200" dirty="0"/>
          </a:p>
          <a:p>
            <a:pPr marL="0" indent="0" algn="ctr">
              <a:buNone/>
            </a:pPr>
            <a:endParaRPr lang="en-US" sz="3200" dirty="0"/>
          </a:p>
        </p:txBody>
      </p:sp>
    </p:spTree>
    <p:extLst>
      <p:ext uri="{BB962C8B-B14F-4D97-AF65-F5344CB8AC3E}">
        <p14:creationId xmlns:p14="http://schemas.microsoft.com/office/powerpoint/2010/main" val="933644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048DE-6AAD-6296-3606-D8B0F214721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743F519-B9AB-0682-BE80-DA94A739E619}"/>
              </a:ext>
            </a:extLst>
          </p:cNvPr>
          <p:cNvSpPr>
            <a:spLocks noGrp="1"/>
          </p:cNvSpPr>
          <p:nvPr>
            <p:ph idx="1"/>
          </p:nvPr>
        </p:nvSpPr>
        <p:spPr>
          <a:xfrm>
            <a:off x="685800" y="904974"/>
            <a:ext cx="10820400" cy="5313712"/>
          </a:xfrm>
        </p:spPr>
        <p:txBody>
          <a:bodyPr/>
          <a:lstStyle/>
          <a:p>
            <a:pPr marL="0" indent="0" algn="ctr">
              <a:buNone/>
            </a:pPr>
            <a:endParaRPr lang="en-US" sz="3200" dirty="0"/>
          </a:p>
          <a:p>
            <a:pPr marL="0" indent="0" algn="ctr">
              <a:buNone/>
            </a:pPr>
            <a:r>
              <a:rPr lang="en-US" sz="3200" dirty="0"/>
              <a:t>“fiery hell”  Matt. 5:22</a:t>
            </a:r>
          </a:p>
          <a:p>
            <a:pPr marL="0" indent="0" algn="ctr">
              <a:buNone/>
            </a:pPr>
            <a:r>
              <a:rPr lang="en-US" sz="3200" dirty="0"/>
              <a:t>“the furnace of fire”  Matt. 13:42</a:t>
            </a:r>
          </a:p>
          <a:p>
            <a:pPr marL="0" indent="0" algn="ctr">
              <a:buNone/>
            </a:pPr>
            <a:r>
              <a:rPr lang="en-US" sz="3200" dirty="0"/>
              <a:t>“the eternal fire”  Matt. 18:8; 25:41</a:t>
            </a:r>
          </a:p>
          <a:p>
            <a:pPr marL="0" indent="0" algn="ctr">
              <a:buNone/>
            </a:pPr>
            <a:r>
              <a:rPr lang="en-US" sz="3200" dirty="0"/>
              <a:t>“where their worm doesn’t die”  Mark 9:48</a:t>
            </a:r>
          </a:p>
          <a:p>
            <a:pPr marL="0" indent="0" algn="ctr">
              <a:buNone/>
            </a:pPr>
            <a:r>
              <a:rPr lang="en-US" sz="3200" dirty="0"/>
              <a:t> where God will “destroy both soul and body”  </a:t>
            </a:r>
          </a:p>
          <a:p>
            <a:pPr marL="0" indent="0" algn="ctr">
              <a:buNone/>
            </a:pPr>
            <a:r>
              <a:rPr lang="en-US" sz="3200" dirty="0"/>
              <a:t>Matt. 10:28</a:t>
            </a:r>
          </a:p>
          <a:p>
            <a:pPr marL="0" indent="0" algn="ctr">
              <a:buNone/>
            </a:pPr>
            <a:r>
              <a:rPr lang="en-US" sz="3200" dirty="0"/>
              <a:t>the damned “in agony in this flame” Luke 16:24</a:t>
            </a:r>
          </a:p>
          <a:p>
            <a:pPr marL="0" indent="0" algn="ctr">
              <a:buNone/>
            </a:pPr>
            <a:r>
              <a:rPr lang="en-US" sz="3200" dirty="0"/>
              <a:t>“weeping and gnashing of teeth”  Matt. 8:12</a:t>
            </a:r>
          </a:p>
          <a:p>
            <a:endParaRPr lang="en-US" sz="3200" dirty="0"/>
          </a:p>
          <a:p>
            <a:endParaRPr lang="en-US" dirty="0"/>
          </a:p>
        </p:txBody>
      </p:sp>
    </p:spTree>
    <p:extLst>
      <p:ext uri="{BB962C8B-B14F-4D97-AF65-F5344CB8AC3E}">
        <p14:creationId xmlns:p14="http://schemas.microsoft.com/office/powerpoint/2010/main" val="3695873290"/>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2950</TotalTime>
  <Words>355</Words>
  <Application>Microsoft Office PowerPoint</Application>
  <PresentationFormat>Widescreen</PresentationFormat>
  <Paragraphs>53</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Century Gothic</vt:lpstr>
      <vt:lpstr>Vapor Trail</vt:lpstr>
      <vt:lpstr>PowerPoint Presentation</vt:lpstr>
      <vt:lpstr>God is… Perfect in Wrath</vt:lpstr>
      <vt:lpstr>PowerPoint Presentation</vt:lpstr>
      <vt:lpstr>Steven J Lawson</vt:lpstr>
      <vt:lpstr>Cataclysmic Wrath</vt:lpstr>
      <vt:lpstr>Abandonment Wrath</vt:lpstr>
      <vt:lpstr>Last Days Wrath</vt:lpstr>
      <vt:lpstr>Eternal Wrath </vt:lpstr>
      <vt:lpstr>PowerPoint Presentation</vt:lpstr>
      <vt:lpstr>Redemptive Wrath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Perfect in Wrath</dc:title>
  <dc:creator>kathy Bartholomew</dc:creator>
  <cp:lastModifiedBy>kathy Bartholomew</cp:lastModifiedBy>
  <cp:revision>13</cp:revision>
  <dcterms:created xsi:type="dcterms:W3CDTF">2022-07-20T13:08:34Z</dcterms:created>
  <dcterms:modified xsi:type="dcterms:W3CDTF">2022-07-24T00:50:24Z</dcterms:modified>
</cp:coreProperties>
</file>