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3" r:id="rId8"/>
    <p:sldId id="262" r:id="rId9"/>
    <p:sldId id="264" r:id="rId10"/>
    <p:sldId id="265" r:id="rId11"/>
    <p:sldId id="266" r:id="rId12"/>
    <p:sldId id="267" r:id="rId13"/>
  </p:sldIdLst>
  <p:sldSz cx="12192000" cy="6858000"/>
  <p:notesSz cx="7086600" cy="93726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7" autoAdjust="0"/>
    <p:restoredTop sz="94660"/>
  </p:normalViewPr>
  <p:slideViewPr>
    <p:cSldViewPr snapToGrid="0">
      <p:cViewPr varScale="1">
        <p:scale>
          <a:sx n="72" d="100"/>
          <a:sy n="72" d="100"/>
        </p:scale>
        <p:origin x="1066"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A2852263-0695-4295-9645-7228BC781841}" type="datetimeFigureOut">
              <a:rPr lang="en-US" smtClean="0"/>
              <a:t>3/29/2024</a:t>
            </a:fld>
            <a:endParaRPr lang="en-US"/>
          </a:p>
        </p:txBody>
      </p:sp>
      <p:sp>
        <p:nvSpPr>
          <p:cNvPr id="5" name="Footer Placeholder 4"/>
          <p:cNvSpPr>
            <a:spLocks noGrp="1"/>
          </p:cNvSpPr>
          <p:nvPr>
            <p:ph type="ftr" sz="quarter" idx="11"/>
          </p:nvPr>
        </p:nvSpPr>
        <p:spPr>
          <a:xfrm>
            <a:off x="1371600" y="4323845"/>
            <a:ext cx="6400800" cy="365125"/>
          </a:xfrm>
        </p:spPr>
        <p:txBody>
          <a:bodyPr/>
          <a:lstStyle/>
          <a:p>
            <a:endParaRPr lang="en-US"/>
          </a:p>
        </p:txBody>
      </p:sp>
      <p:sp>
        <p:nvSpPr>
          <p:cNvPr id="6" name="Slide Number Placeholder 5"/>
          <p:cNvSpPr>
            <a:spLocks noGrp="1"/>
          </p:cNvSpPr>
          <p:nvPr>
            <p:ph type="sldNum" sz="quarter" idx="12"/>
          </p:nvPr>
        </p:nvSpPr>
        <p:spPr>
          <a:xfrm>
            <a:off x="8077200" y="1430866"/>
            <a:ext cx="2743200" cy="365125"/>
          </a:xfrm>
        </p:spPr>
        <p:txBody>
          <a:bodyPr/>
          <a:lstStyle/>
          <a:p>
            <a:fld id="{5C30A0F9-03D9-4043-B401-76CD38C57264}" type="slidenum">
              <a:rPr lang="en-US" smtClean="0"/>
              <a:t>‹#›</a:t>
            </a:fld>
            <a:endParaRPr lang="en-US"/>
          </a:p>
        </p:txBody>
      </p:sp>
    </p:spTree>
    <p:extLst>
      <p:ext uri="{BB962C8B-B14F-4D97-AF65-F5344CB8AC3E}">
        <p14:creationId xmlns:p14="http://schemas.microsoft.com/office/powerpoint/2010/main" val="21461362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2852263-0695-4295-9645-7228BC781841}" type="datetimeFigureOut">
              <a:rPr lang="en-US" smtClean="0"/>
              <a:t>3/29/2024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30A0F9-03D9-4043-B401-76CD38C57264}" type="slidenum">
              <a:rPr lang="en-US" smtClean="0"/>
              <a:t>‹#›</a:t>
            </a:fld>
            <a:endParaRPr lang="en-US"/>
          </a:p>
        </p:txBody>
      </p:sp>
    </p:spTree>
    <p:extLst>
      <p:ext uri="{BB962C8B-B14F-4D97-AF65-F5344CB8AC3E}">
        <p14:creationId xmlns:p14="http://schemas.microsoft.com/office/powerpoint/2010/main" val="4172242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A2852263-0695-4295-9645-7228BC781841}" type="datetimeFigureOut">
              <a:rPr lang="en-US" smtClean="0"/>
              <a:t>3/29/2024</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5C30A0F9-03D9-4043-B401-76CD38C57264}" type="slidenum">
              <a:rPr lang="en-US" smtClean="0"/>
              <a:t>‹#›</a:t>
            </a:fld>
            <a:endParaRPr lang="en-US"/>
          </a:p>
        </p:txBody>
      </p:sp>
    </p:spTree>
    <p:extLst>
      <p:ext uri="{BB962C8B-B14F-4D97-AF65-F5344CB8AC3E}">
        <p14:creationId xmlns:p14="http://schemas.microsoft.com/office/powerpoint/2010/main" val="8384961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A2852263-0695-4295-9645-7228BC781841}" type="datetimeFigureOut">
              <a:rPr lang="en-US" smtClean="0"/>
              <a:t>3/29/2024</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5C30A0F9-03D9-4043-B401-76CD38C57264}" type="slidenum">
              <a:rPr lang="en-US" smtClean="0"/>
              <a:t>‹#›</a:t>
            </a:fld>
            <a:endParaRPr lang="en-US"/>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5231969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A2852263-0695-4295-9645-7228BC781841}" type="datetimeFigureOut">
              <a:rPr lang="en-US" smtClean="0"/>
              <a:t>3/29/2024</a:t>
            </a:fld>
            <a:endParaRPr lang="en-US"/>
          </a:p>
        </p:txBody>
      </p:sp>
      <p:sp>
        <p:nvSpPr>
          <p:cNvPr id="6" name="Footer Placeholder 5"/>
          <p:cNvSpPr>
            <a:spLocks noGrp="1"/>
          </p:cNvSpPr>
          <p:nvPr>
            <p:ph type="ftr" sz="quarter" idx="11"/>
          </p:nvPr>
        </p:nvSpPr>
        <p:spPr>
          <a:xfrm>
            <a:off x="685800" y="378883"/>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5C30A0F9-03D9-4043-B401-76CD38C57264}" type="slidenum">
              <a:rPr lang="en-US" smtClean="0"/>
              <a:t>‹#›</a:t>
            </a:fld>
            <a:endParaRPr lang="en-US"/>
          </a:p>
        </p:txBody>
      </p:sp>
    </p:spTree>
    <p:extLst>
      <p:ext uri="{BB962C8B-B14F-4D97-AF65-F5344CB8AC3E}">
        <p14:creationId xmlns:p14="http://schemas.microsoft.com/office/powerpoint/2010/main" val="11737411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A2852263-0695-4295-9645-7228BC781841}" type="datetimeFigureOut">
              <a:rPr lang="en-US" smtClean="0"/>
              <a:t>3/29/2024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C30A0F9-03D9-4043-B401-76CD38C57264}" type="slidenum">
              <a:rPr lang="en-US" smtClean="0"/>
              <a:t>‹#›</a:t>
            </a:fld>
            <a:endParaRPr lang="en-US"/>
          </a:p>
        </p:txBody>
      </p:sp>
    </p:spTree>
    <p:extLst>
      <p:ext uri="{BB962C8B-B14F-4D97-AF65-F5344CB8AC3E}">
        <p14:creationId xmlns:p14="http://schemas.microsoft.com/office/powerpoint/2010/main" val="42381435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A2852263-0695-4295-9645-7228BC781841}" type="datetimeFigureOut">
              <a:rPr lang="en-US" smtClean="0"/>
              <a:t>3/29/2024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C30A0F9-03D9-4043-B401-76CD38C57264}" type="slidenum">
              <a:rPr lang="en-US" smtClean="0"/>
              <a:t>‹#›</a:t>
            </a:fld>
            <a:endParaRPr lang="en-US"/>
          </a:p>
        </p:txBody>
      </p:sp>
    </p:spTree>
    <p:extLst>
      <p:ext uri="{BB962C8B-B14F-4D97-AF65-F5344CB8AC3E}">
        <p14:creationId xmlns:p14="http://schemas.microsoft.com/office/powerpoint/2010/main" val="4367132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2852263-0695-4295-9645-7228BC781841}" type="datetimeFigureOut">
              <a:rPr lang="en-US" smtClean="0"/>
              <a:t>3/29/2024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30A0F9-03D9-4043-B401-76CD38C57264}" type="slidenum">
              <a:rPr lang="en-US" smtClean="0"/>
              <a:t>‹#›</a:t>
            </a:fld>
            <a:endParaRPr lang="en-US"/>
          </a:p>
        </p:txBody>
      </p:sp>
    </p:spTree>
    <p:extLst>
      <p:ext uri="{BB962C8B-B14F-4D97-AF65-F5344CB8AC3E}">
        <p14:creationId xmlns:p14="http://schemas.microsoft.com/office/powerpoint/2010/main" val="40953567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A2852263-0695-4295-9645-7228BC781841}" type="datetimeFigureOut">
              <a:rPr lang="en-US" smtClean="0"/>
              <a:t>3/29/2024</a:t>
            </a:fld>
            <a:endParaRPr lang="en-US"/>
          </a:p>
        </p:txBody>
      </p:sp>
      <p:sp>
        <p:nvSpPr>
          <p:cNvPr id="5" name="Footer Placeholder 4"/>
          <p:cNvSpPr>
            <a:spLocks noGrp="1"/>
          </p:cNvSpPr>
          <p:nvPr>
            <p:ph type="ftr" sz="quarter" idx="11"/>
          </p:nvPr>
        </p:nvSpPr>
        <p:spPr>
          <a:xfrm>
            <a:off x="685800" y="381000"/>
            <a:ext cx="6991492" cy="36512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5C30A0F9-03D9-4043-B401-76CD38C57264}" type="slidenum">
              <a:rPr lang="en-US" smtClean="0"/>
              <a:t>‹#›</a:t>
            </a:fld>
            <a:endParaRPr lang="en-US"/>
          </a:p>
        </p:txBody>
      </p:sp>
    </p:spTree>
    <p:extLst>
      <p:ext uri="{BB962C8B-B14F-4D97-AF65-F5344CB8AC3E}">
        <p14:creationId xmlns:p14="http://schemas.microsoft.com/office/powerpoint/2010/main" val="7291766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2852263-0695-4295-9645-7228BC781841}" type="datetimeFigureOut">
              <a:rPr lang="en-US" smtClean="0"/>
              <a:t>3/29/2024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30A0F9-03D9-4043-B401-76CD38C57264}" type="slidenum">
              <a:rPr lang="en-US" smtClean="0"/>
              <a:t>‹#›</a:t>
            </a:fld>
            <a:endParaRPr lang="en-US"/>
          </a:p>
        </p:txBody>
      </p:sp>
    </p:spTree>
    <p:extLst>
      <p:ext uri="{BB962C8B-B14F-4D97-AF65-F5344CB8AC3E}">
        <p14:creationId xmlns:p14="http://schemas.microsoft.com/office/powerpoint/2010/main" val="37175430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A2852263-0695-4295-9645-7228BC781841}" type="datetimeFigureOut">
              <a:rPr lang="en-US" smtClean="0"/>
              <a:t>3/29/2024</a:t>
            </a:fld>
            <a:endParaRPr lang="en-US"/>
          </a:p>
        </p:txBody>
      </p:sp>
      <p:sp>
        <p:nvSpPr>
          <p:cNvPr id="5" name="Footer Placeholder 4"/>
          <p:cNvSpPr>
            <a:spLocks noGrp="1"/>
          </p:cNvSpPr>
          <p:nvPr>
            <p:ph type="ftr" sz="quarter" idx="11"/>
          </p:nvPr>
        </p:nvSpPr>
        <p:spPr>
          <a:xfrm>
            <a:off x="685800" y="381001"/>
            <a:ext cx="6991492" cy="36406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5C30A0F9-03D9-4043-B401-76CD38C57264}" type="slidenum">
              <a:rPr lang="en-US" smtClean="0"/>
              <a:t>‹#›</a:t>
            </a:fld>
            <a:endParaRPr lang="en-US"/>
          </a:p>
        </p:txBody>
      </p:sp>
    </p:spTree>
    <p:extLst>
      <p:ext uri="{BB962C8B-B14F-4D97-AF65-F5344CB8AC3E}">
        <p14:creationId xmlns:p14="http://schemas.microsoft.com/office/powerpoint/2010/main" val="23286031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2852263-0695-4295-9645-7228BC781841}" type="datetimeFigureOut">
              <a:rPr lang="en-US" smtClean="0"/>
              <a:t>3/29/2024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30A0F9-03D9-4043-B401-76CD38C57264}" type="slidenum">
              <a:rPr lang="en-US" smtClean="0"/>
              <a:t>‹#›</a:t>
            </a:fld>
            <a:endParaRPr lang="en-US"/>
          </a:p>
        </p:txBody>
      </p:sp>
    </p:spTree>
    <p:extLst>
      <p:ext uri="{BB962C8B-B14F-4D97-AF65-F5344CB8AC3E}">
        <p14:creationId xmlns:p14="http://schemas.microsoft.com/office/powerpoint/2010/main" val="24576834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2852263-0695-4295-9645-7228BC781841}" type="datetimeFigureOut">
              <a:rPr lang="en-US" smtClean="0"/>
              <a:t>3/29/2024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C30A0F9-03D9-4043-B401-76CD38C57264}" type="slidenum">
              <a:rPr lang="en-US" smtClean="0"/>
              <a:t>‹#›</a:t>
            </a:fld>
            <a:endParaRPr lang="en-US"/>
          </a:p>
        </p:txBody>
      </p:sp>
    </p:spTree>
    <p:extLst>
      <p:ext uri="{BB962C8B-B14F-4D97-AF65-F5344CB8AC3E}">
        <p14:creationId xmlns:p14="http://schemas.microsoft.com/office/powerpoint/2010/main" val="430070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2852263-0695-4295-9645-7228BC781841}" type="datetimeFigureOut">
              <a:rPr lang="en-US" smtClean="0"/>
              <a:t>3/29/2024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C30A0F9-03D9-4043-B401-76CD38C57264}" type="slidenum">
              <a:rPr lang="en-US" smtClean="0"/>
              <a:t>‹#›</a:t>
            </a:fld>
            <a:endParaRPr lang="en-US"/>
          </a:p>
        </p:txBody>
      </p:sp>
    </p:spTree>
    <p:extLst>
      <p:ext uri="{BB962C8B-B14F-4D97-AF65-F5344CB8AC3E}">
        <p14:creationId xmlns:p14="http://schemas.microsoft.com/office/powerpoint/2010/main" val="16557756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852263-0695-4295-9645-7228BC781841}" type="datetimeFigureOut">
              <a:rPr lang="en-US" smtClean="0"/>
              <a:t>3/29/2024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C30A0F9-03D9-4043-B401-76CD38C57264}" type="slidenum">
              <a:rPr lang="en-US" smtClean="0"/>
              <a:t>‹#›</a:t>
            </a:fld>
            <a:endParaRPr lang="en-US"/>
          </a:p>
        </p:txBody>
      </p:sp>
    </p:spTree>
    <p:extLst>
      <p:ext uri="{BB962C8B-B14F-4D97-AF65-F5344CB8AC3E}">
        <p14:creationId xmlns:p14="http://schemas.microsoft.com/office/powerpoint/2010/main" val="30980124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2852263-0695-4295-9645-7228BC781841}" type="datetimeFigureOut">
              <a:rPr lang="en-US" smtClean="0"/>
              <a:t>3/29/2024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30A0F9-03D9-4043-B401-76CD38C57264}" type="slidenum">
              <a:rPr lang="en-US" smtClean="0"/>
              <a:t>‹#›</a:t>
            </a:fld>
            <a:endParaRPr lang="en-US"/>
          </a:p>
        </p:txBody>
      </p:sp>
    </p:spTree>
    <p:extLst>
      <p:ext uri="{BB962C8B-B14F-4D97-AF65-F5344CB8AC3E}">
        <p14:creationId xmlns:p14="http://schemas.microsoft.com/office/powerpoint/2010/main" val="28278785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2852263-0695-4295-9645-7228BC781841}" type="datetimeFigureOut">
              <a:rPr lang="en-US" smtClean="0"/>
              <a:t>3/29/2024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30A0F9-03D9-4043-B401-76CD38C57264}" type="slidenum">
              <a:rPr lang="en-US" smtClean="0"/>
              <a:t>‹#›</a:t>
            </a:fld>
            <a:endParaRPr lang="en-US"/>
          </a:p>
        </p:txBody>
      </p:sp>
    </p:spTree>
    <p:extLst>
      <p:ext uri="{BB962C8B-B14F-4D97-AF65-F5344CB8AC3E}">
        <p14:creationId xmlns:p14="http://schemas.microsoft.com/office/powerpoint/2010/main" val="7869869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A2852263-0695-4295-9645-7228BC781841}" type="datetimeFigureOut">
              <a:rPr lang="en-US" smtClean="0"/>
              <a:t>3/29/2024</a:t>
            </a:fld>
            <a:endParaRPr lang="en-US"/>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5C30A0F9-03D9-4043-B401-76CD38C57264}" type="slidenum">
              <a:rPr lang="en-US" smtClean="0"/>
              <a:t>‹#›</a:t>
            </a:fld>
            <a:endParaRPr lang="en-US"/>
          </a:p>
        </p:txBody>
      </p:sp>
    </p:spTree>
    <p:extLst>
      <p:ext uri="{BB962C8B-B14F-4D97-AF65-F5344CB8AC3E}">
        <p14:creationId xmlns:p14="http://schemas.microsoft.com/office/powerpoint/2010/main" val="14644176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231E00-B844-FAF6-841B-318DF00B50EC}"/>
              </a:ext>
            </a:extLst>
          </p:cNvPr>
          <p:cNvSpPr>
            <a:spLocks noGrp="1"/>
          </p:cNvSpPr>
          <p:nvPr>
            <p:ph type="ctrTitle"/>
          </p:nvPr>
        </p:nvSpPr>
        <p:spPr/>
        <p:txBody>
          <a:bodyPr/>
          <a:lstStyle/>
          <a:p>
            <a:r>
              <a:rPr lang="en-US" dirty="0"/>
              <a:t>Beyond the Grave:</a:t>
            </a:r>
            <a:br>
              <a:rPr lang="en-US" dirty="0"/>
            </a:br>
            <a:r>
              <a:rPr lang="en-US" dirty="0"/>
              <a:t>But Peter…</a:t>
            </a:r>
          </a:p>
        </p:txBody>
      </p:sp>
      <p:sp>
        <p:nvSpPr>
          <p:cNvPr id="3" name="Subtitle 2">
            <a:extLst>
              <a:ext uri="{FF2B5EF4-FFF2-40B4-BE49-F238E27FC236}">
                <a16:creationId xmlns:a16="http://schemas.microsoft.com/office/drawing/2014/main" id="{A8F5347A-F732-2CD4-0795-8A3832005DFA}"/>
              </a:ext>
            </a:extLst>
          </p:cNvPr>
          <p:cNvSpPr>
            <a:spLocks noGrp="1"/>
          </p:cNvSpPr>
          <p:nvPr>
            <p:ph type="subTitle" idx="1"/>
          </p:nvPr>
        </p:nvSpPr>
        <p:spPr/>
        <p:txBody>
          <a:bodyPr>
            <a:normAutofit/>
          </a:bodyPr>
          <a:lstStyle/>
          <a:p>
            <a:pPr algn="r"/>
            <a:r>
              <a:rPr lang="en-US" sz="4000" dirty="0"/>
              <a:t>Luke 24:1-12</a:t>
            </a:r>
          </a:p>
        </p:txBody>
      </p:sp>
    </p:spTree>
    <p:extLst>
      <p:ext uri="{BB962C8B-B14F-4D97-AF65-F5344CB8AC3E}">
        <p14:creationId xmlns:p14="http://schemas.microsoft.com/office/powerpoint/2010/main" val="22787424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282F67-D8AC-30B0-F861-F06B85655802}"/>
              </a:ext>
            </a:extLst>
          </p:cNvPr>
          <p:cNvSpPr>
            <a:spLocks noGrp="1"/>
          </p:cNvSpPr>
          <p:nvPr>
            <p:ph type="title"/>
          </p:nvPr>
        </p:nvSpPr>
        <p:spPr/>
        <p:txBody>
          <a:bodyPr/>
          <a:lstStyle/>
          <a:p>
            <a:r>
              <a:rPr lang="en-US" dirty="0"/>
              <a:t>Rev. 20:11-15</a:t>
            </a:r>
          </a:p>
        </p:txBody>
      </p:sp>
      <p:sp>
        <p:nvSpPr>
          <p:cNvPr id="3" name="Content Placeholder 2">
            <a:extLst>
              <a:ext uri="{FF2B5EF4-FFF2-40B4-BE49-F238E27FC236}">
                <a16:creationId xmlns:a16="http://schemas.microsoft.com/office/drawing/2014/main" id="{3A0B9406-9F6F-4509-6FC1-8521A161840E}"/>
              </a:ext>
            </a:extLst>
          </p:cNvPr>
          <p:cNvSpPr>
            <a:spLocks noGrp="1"/>
          </p:cNvSpPr>
          <p:nvPr>
            <p:ph idx="1"/>
          </p:nvPr>
        </p:nvSpPr>
        <p:spPr>
          <a:xfrm>
            <a:off x="685800" y="1658680"/>
            <a:ext cx="10820400" cy="4560006"/>
          </a:xfrm>
        </p:spPr>
        <p:txBody>
          <a:bodyPr>
            <a:normAutofit/>
          </a:bodyPr>
          <a:lstStyle/>
          <a:p>
            <a:pPr marL="0" indent="0" algn="ctr">
              <a:buNone/>
            </a:pPr>
            <a:r>
              <a:rPr lang="en-US" sz="3200" dirty="0"/>
              <a:t>“Then I saw a great white throne and Him who was seated on it.  Earth and sky fled from His presence, and there was no place for them.  And I saw the dead, great and small, standing before the Throne…</a:t>
            </a:r>
          </a:p>
          <a:p>
            <a:pPr marL="0" indent="0" algn="ctr">
              <a:buNone/>
            </a:pPr>
            <a:r>
              <a:rPr lang="en-US" sz="3200" dirty="0"/>
              <a:t>each person was judged according to what he had done.  Then death and Hades were thrown into the lake of fire.  The lake of fire is the second death.  If anyone’s name was not found written in the book of life, he was thrown into the lake of fire.”</a:t>
            </a:r>
          </a:p>
        </p:txBody>
      </p:sp>
    </p:spTree>
    <p:extLst>
      <p:ext uri="{BB962C8B-B14F-4D97-AF65-F5344CB8AC3E}">
        <p14:creationId xmlns:p14="http://schemas.microsoft.com/office/powerpoint/2010/main" val="42628522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DBDAFA-A23E-E5EE-0A8E-D1FCFCB6D38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A348CFE-1510-D49C-6CEE-169C096A0F1D}"/>
              </a:ext>
            </a:extLst>
          </p:cNvPr>
          <p:cNvSpPr>
            <a:spLocks noGrp="1"/>
          </p:cNvSpPr>
          <p:nvPr>
            <p:ph idx="1"/>
          </p:nvPr>
        </p:nvSpPr>
        <p:spPr>
          <a:xfrm>
            <a:off x="685800" y="1052624"/>
            <a:ext cx="10820400" cy="5166062"/>
          </a:xfrm>
        </p:spPr>
        <p:txBody>
          <a:bodyPr>
            <a:normAutofit/>
          </a:bodyPr>
          <a:lstStyle/>
          <a:p>
            <a:pPr marL="0" indent="0" algn="ctr">
              <a:buNone/>
            </a:pPr>
            <a:r>
              <a:rPr lang="en-US" sz="3200" dirty="0"/>
              <a:t>News of the Resurrection:</a:t>
            </a:r>
          </a:p>
          <a:p>
            <a:pPr marL="0" indent="0" algn="ctr">
              <a:buNone/>
            </a:pPr>
            <a:endParaRPr lang="en-US" sz="3200" dirty="0"/>
          </a:p>
          <a:p>
            <a:pPr marL="0" indent="0" algn="ctr">
              <a:buNone/>
            </a:pPr>
            <a:r>
              <a:rPr lang="en-US" sz="3200" dirty="0"/>
              <a:t>The most dreadful news of all for those who refuse His mercy and grace…</a:t>
            </a:r>
          </a:p>
          <a:p>
            <a:pPr marL="0" indent="0" algn="ctr">
              <a:buNone/>
            </a:pPr>
            <a:endParaRPr lang="en-US" sz="3200" dirty="0"/>
          </a:p>
          <a:p>
            <a:pPr marL="0" indent="0" algn="ctr">
              <a:buNone/>
            </a:pPr>
            <a:r>
              <a:rPr lang="en-US" sz="3200" dirty="0"/>
              <a:t>Yet at the same time,</a:t>
            </a:r>
          </a:p>
          <a:p>
            <a:pPr marL="0" indent="0" algn="ctr">
              <a:buNone/>
            </a:pPr>
            <a:r>
              <a:rPr lang="en-US" sz="3200" dirty="0"/>
              <a:t>Incredibly great news for those who HAVE trusted in Christ for salvation.</a:t>
            </a:r>
          </a:p>
          <a:p>
            <a:pPr marL="0" indent="0" algn="ctr">
              <a:buNone/>
            </a:pPr>
            <a:r>
              <a:rPr lang="en-US" sz="3200" dirty="0"/>
              <a:t>Such great hope for those who WILL trust in Him.</a:t>
            </a:r>
          </a:p>
          <a:p>
            <a:pPr marL="0" indent="0" algn="ctr">
              <a:buNone/>
            </a:pPr>
            <a:endParaRPr lang="en-US" sz="3200" dirty="0"/>
          </a:p>
        </p:txBody>
      </p:sp>
    </p:spTree>
    <p:extLst>
      <p:ext uri="{BB962C8B-B14F-4D97-AF65-F5344CB8AC3E}">
        <p14:creationId xmlns:p14="http://schemas.microsoft.com/office/powerpoint/2010/main" val="32756128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A7E1A-7397-D66A-F3C4-98103D6F70DD}"/>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A8B50E77-7D4E-6E48-70E1-EAF87AFBDA9D}"/>
              </a:ext>
            </a:extLst>
          </p:cNvPr>
          <p:cNvSpPr>
            <a:spLocks noGrp="1"/>
          </p:cNvSpPr>
          <p:nvPr>
            <p:ph idx="1"/>
          </p:nvPr>
        </p:nvSpPr>
        <p:spPr/>
        <p:txBody>
          <a:bodyPr>
            <a:normAutofit/>
          </a:bodyPr>
          <a:lstStyle/>
          <a:p>
            <a:pPr marL="0" indent="0" algn="ctr">
              <a:buNone/>
            </a:pPr>
            <a:r>
              <a:rPr lang="en-US" sz="8000" dirty="0"/>
              <a:t>He is Risen!!</a:t>
            </a:r>
          </a:p>
          <a:p>
            <a:pPr marL="0" indent="0" algn="ctr">
              <a:buNone/>
            </a:pPr>
            <a:endParaRPr lang="en-US" sz="8000" dirty="0"/>
          </a:p>
          <a:p>
            <a:pPr marL="0" indent="0" algn="ctr">
              <a:buNone/>
            </a:pPr>
            <a:r>
              <a:rPr lang="en-US" sz="8000" dirty="0"/>
              <a:t>He is Risen indeed!!</a:t>
            </a:r>
          </a:p>
        </p:txBody>
      </p:sp>
    </p:spTree>
    <p:extLst>
      <p:ext uri="{BB962C8B-B14F-4D97-AF65-F5344CB8AC3E}">
        <p14:creationId xmlns:p14="http://schemas.microsoft.com/office/powerpoint/2010/main" val="4263813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CC861D-4C34-39D3-57F8-F96C953BDA67}"/>
              </a:ext>
            </a:extLst>
          </p:cNvPr>
          <p:cNvSpPr>
            <a:spLocks noGrp="1"/>
          </p:cNvSpPr>
          <p:nvPr>
            <p:ph type="title"/>
          </p:nvPr>
        </p:nvSpPr>
        <p:spPr/>
        <p:txBody>
          <a:bodyPr/>
          <a:lstStyle/>
          <a:p>
            <a:r>
              <a:rPr lang="en-US" dirty="0"/>
              <a:t>Luke 24:1</a:t>
            </a:r>
          </a:p>
        </p:txBody>
      </p:sp>
      <p:sp>
        <p:nvSpPr>
          <p:cNvPr id="3" name="Content Placeholder 2">
            <a:extLst>
              <a:ext uri="{FF2B5EF4-FFF2-40B4-BE49-F238E27FC236}">
                <a16:creationId xmlns:a16="http://schemas.microsoft.com/office/drawing/2014/main" id="{24231D30-DDFC-B3A8-7CD0-C023970AD2BC}"/>
              </a:ext>
            </a:extLst>
          </p:cNvPr>
          <p:cNvSpPr>
            <a:spLocks noGrp="1"/>
          </p:cNvSpPr>
          <p:nvPr>
            <p:ph idx="1"/>
          </p:nvPr>
        </p:nvSpPr>
        <p:spPr/>
        <p:txBody>
          <a:bodyPr>
            <a:normAutofit/>
          </a:bodyPr>
          <a:lstStyle/>
          <a:p>
            <a:pPr marL="0" indent="0">
              <a:buNone/>
            </a:pPr>
            <a:r>
              <a:rPr lang="en-US" sz="3200" dirty="0"/>
              <a:t>What tomb?</a:t>
            </a:r>
          </a:p>
          <a:p>
            <a:pPr marL="0" indent="0" algn="ctr">
              <a:buNone/>
            </a:pPr>
            <a:r>
              <a:rPr lang="en-US" sz="3200" dirty="0"/>
              <a:t>See Matt. 27:57ff</a:t>
            </a:r>
          </a:p>
        </p:txBody>
      </p:sp>
    </p:spTree>
    <p:extLst>
      <p:ext uri="{BB962C8B-B14F-4D97-AF65-F5344CB8AC3E}">
        <p14:creationId xmlns:p14="http://schemas.microsoft.com/office/powerpoint/2010/main" val="26863771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3E27A0-F9F1-958C-573C-059479FEC48D}"/>
              </a:ext>
            </a:extLst>
          </p:cNvPr>
          <p:cNvSpPr>
            <a:spLocks noGrp="1"/>
          </p:cNvSpPr>
          <p:nvPr>
            <p:ph type="title"/>
          </p:nvPr>
        </p:nvSpPr>
        <p:spPr/>
        <p:txBody>
          <a:bodyPr/>
          <a:lstStyle/>
          <a:p>
            <a:r>
              <a:rPr lang="en-US" dirty="0"/>
              <a:t>Luke 24:2-8</a:t>
            </a:r>
          </a:p>
        </p:txBody>
      </p:sp>
      <p:sp>
        <p:nvSpPr>
          <p:cNvPr id="3" name="Content Placeholder 2">
            <a:extLst>
              <a:ext uri="{FF2B5EF4-FFF2-40B4-BE49-F238E27FC236}">
                <a16:creationId xmlns:a16="http://schemas.microsoft.com/office/drawing/2014/main" id="{CFD4B122-5CC9-887F-06DD-442C393EAE3A}"/>
              </a:ext>
            </a:extLst>
          </p:cNvPr>
          <p:cNvSpPr>
            <a:spLocks noGrp="1"/>
          </p:cNvSpPr>
          <p:nvPr>
            <p:ph idx="1"/>
          </p:nvPr>
        </p:nvSpPr>
        <p:spPr/>
        <p:txBody>
          <a:bodyPr>
            <a:normAutofit/>
          </a:bodyPr>
          <a:lstStyle/>
          <a:p>
            <a:pPr marL="0" indent="0">
              <a:buNone/>
            </a:pPr>
            <a:r>
              <a:rPr lang="en-US" sz="3200" dirty="0"/>
              <a:t>“Why do you look for the living among the dead?  He is not here; he has risen!”</a:t>
            </a:r>
          </a:p>
          <a:p>
            <a:pPr marL="0" indent="0">
              <a:buNone/>
            </a:pPr>
            <a:endParaRPr lang="en-US" sz="3200" dirty="0"/>
          </a:p>
          <a:p>
            <a:pPr marL="0" indent="0" algn="ctr">
              <a:buNone/>
            </a:pPr>
            <a:r>
              <a:rPr lang="en-US" sz="3200" dirty="0"/>
              <a:t>Matt. 28:7-9</a:t>
            </a:r>
          </a:p>
          <a:p>
            <a:pPr marL="0" indent="0" algn="ctr">
              <a:buNone/>
            </a:pPr>
            <a:endParaRPr lang="en-US" sz="3200" dirty="0"/>
          </a:p>
        </p:txBody>
      </p:sp>
    </p:spTree>
    <p:extLst>
      <p:ext uri="{BB962C8B-B14F-4D97-AF65-F5344CB8AC3E}">
        <p14:creationId xmlns:p14="http://schemas.microsoft.com/office/powerpoint/2010/main" val="15704558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D367C8-AE8B-A735-4C9B-98030049B90D}"/>
              </a:ext>
            </a:extLst>
          </p:cNvPr>
          <p:cNvSpPr>
            <a:spLocks noGrp="1"/>
          </p:cNvSpPr>
          <p:nvPr>
            <p:ph type="title"/>
          </p:nvPr>
        </p:nvSpPr>
        <p:spPr/>
        <p:txBody>
          <a:bodyPr/>
          <a:lstStyle/>
          <a:p>
            <a:r>
              <a:rPr lang="en-US" dirty="0"/>
              <a:t>Luke 24:9-12</a:t>
            </a:r>
          </a:p>
        </p:txBody>
      </p:sp>
      <p:sp>
        <p:nvSpPr>
          <p:cNvPr id="3" name="Content Placeholder 2">
            <a:extLst>
              <a:ext uri="{FF2B5EF4-FFF2-40B4-BE49-F238E27FC236}">
                <a16:creationId xmlns:a16="http://schemas.microsoft.com/office/drawing/2014/main" id="{D8699A62-3A85-868E-ADB4-512F5AD38E88}"/>
              </a:ext>
            </a:extLst>
          </p:cNvPr>
          <p:cNvSpPr>
            <a:spLocks noGrp="1"/>
          </p:cNvSpPr>
          <p:nvPr>
            <p:ph idx="1"/>
          </p:nvPr>
        </p:nvSpPr>
        <p:spPr/>
        <p:txBody>
          <a:bodyPr>
            <a:normAutofit/>
          </a:bodyPr>
          <a:lstStyle/>
          <a:p>
            <a:pPr marL="0" indent="0">
              <a:buNone/>
            </a:pPr>
            <a:r>
              <a:rPr lang="en-US" sz="3200" dirty="0"/>
              <a:t>“they did not believe the women, because their words seemed to them like nonsense.”</a:t>
            </a:r>
          </a:p>
          <a:p>
            <a:pPr marL="0" indent="0">
              <a:buNone/>
            </a:pPr>
            <a:endParaRPr lang="en-US" sz="3200" dirty="0"/>
          </a:p>
          <a:p>
            <a:pPr marL="0" indent="0" algn="ctr">
              <a:buNone/>
            </a:pPr>
            <a:r>
              <a:rPr lang="en-US" sz="3200" dirty="0"/>
              <a:t>“But Peter…”</a:t>
            </a:r>
          </a:p>
          <a:p>
            <a:pPr marL="0" indent="0" algn="ctr">
              <a:buNone/>
            </a:pPr>
            <a:endParaRPr lang="en-US" sz="3200" dirty="0"/>
          </a:p>
          <a:p>
            <a:pPr marL="0" indent="0" algn="ctr">
              <a:buNone/>
            </a:pPr>
            <a:r>
              <a:rPr lang="en-US" sz="3200" dirty="0"/>
              <a:t>And John </a:t>
            </a:r>
          </a:p>
          <a:p>
            <a:pPr marL="0" indent="0" algn="ctr">
              <a:buNone/>
            </a:pPr>
            <a:r>
              <a:rPr lang="en-US" sz="3200" dirty="0"/>
              <a:t>See John 20:2-4</a:t>
            </a:r>
          </a:p>
        </p:txBody>
      </p:sp>
    </p:spTree>
    <p:extLst>
      <p:ext uri="{BB962C8B-B14F-4D97-AF65-F5344CB8AC3E}">
        <p14:creationId xmlns:p14="http://schemas.microsoft.com/office/powerpoint/2010/main" val="18760774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C28E9F-2653-3068-3F1A-960A8E1F819D}"/>
              </a:ext>
            </a:extLst>
          </p:cNvPr>
          <p:cNvSpPr>
            <a:spLocks noGrp="1"/>
          </p:cNvSpPr>
          <p:nvPr>
            <p:ph type="title"/>
          </p:nvPr>
        </p:nvSpPr>
        <p:spPr/>
        <p:txBody>
          <a:bodyPr/>
          <a:lstStyle/>
          <a:p>
            <a:r>
              <a:rPr lang="en-US" dirty="0"/>
              <a:t>But Peter got up and ran…</a:t>
            </a:r>
          </a:p>
        </p:txBody>
      </p:sp>
      <p:sp>
        <p:nvSpPr>
          <p:cNvPr id="3" name="Content Placeholder 2">
            <a:extLst>
              <a:ext uri="{FF2B5EF4-FFF2-40B4-BE49-F238E27FC236}">
                <a16:creationId xmlns:a16="http://schemas.microsoft.com/office/drawing/2014/main" id="{AB8B2325-BAAF-4AF6-B5CE-ACB06CFB8117}"/>
              </a:ext>
            </a:extLst>
          </p:cNvPr>
          <p:cNvSpPr>
            <a:spLocks noGrp="1"/>
          </p:cNvSpPr>
          <p:nvPr>
            <p:ph idx="1"/>
          </p:nvPr>
        </p:nvSpPr>
        <p:spPr>
          <a:xfrm>
            <a:off x="685799" y="1871330"/>
            <a:ext cx="10956851" cy="4347355"/>
          </a:xfrm>
        </p:spPr>
        <p:txBody>
          <a:bodyPr>
            <a:normAutofit lnSpcReduction="10000"/>
          </a:bodyPr>
          <a:lstStyle/>
          <a:p>
            <a:pPr marL="0" indent="0">
              <a:buNone/>
            </a:pPr>
            <a:endParaRPr lang="en-US" sz="3200" dirty="0"/>
          </a:p>
          <a:p>
            <a:pPr marL="0" indent="0">
              <a:buNone/>
            </a:pPr>
            <a:r>
              <a:rPr lang="en-US" sz="3200" dirty="0"/>
              <a:t>If that tomb is empty, it changes EVERYTHING</a:t>
            </a:r>
          </a:p>
          <a:p>
            <a:pPr marL="0" indent="0">
              <a:buNone/>
            </a:pPr>
            <a:endParaRPr lang="en-US" sz="3200" dirty="0"/>
          </a:p>
          <a:p>
            <a:pPr marL="0" indent="0" algn="ctr">
              <a:buNone/>
            </a:pPr>
            <a:r>
              <a:rPr lang="en-US" sz="3200" dirty="0"/>
              <a:t>Peter had often dropped the ball, typically seeing through ‘earthly eyes.’  He denied even knowing Jesus</a:t>
            </a:r>
          </a:p>
          <a:p>
            <a:pPr marL="0" indent="0" algn="ctr">
              <a:buNone/>
            </a:pPr>
            <a:endParaRPr lang="en-US" sz="3200" dirty="0"/>
          </a:p>
          <a:p>
            <a:pPr marL="0" indent="0" algn="ctr">
              <a:buNone/>
            </a:pPr>
            <a:r>
              <a:rPr lang="en-US" sz="3200" dirty="0"/>
              <a:t>And that tomb IS empty, for He has risen!</a:t>
            </a:r>
          </a:p>
          <a:p>
            <a:pPr marL="0" indent="0" algn="ctr">
              <a:buNone/>
            </a:pPr>
            <a:r>
              <a:rPr lang="en-US" sz="3200" dirty="0"/>
              <a:t>(1 Cor. 15:1-8)</a:t>
            </a:r>
          </a:p>
          <a:p>
            <a:pPr marL="0" indent="0" algn="ctr">
              <a:buNone/>
            </a:pPr>
            <a:endParaRPr lang="en-US" sz="3200" dirty="0"/>
          </a:p>
          <a:p>
            <a:pPr marL="0" indent="0">
              <a:buNone/>
            </a:pPr>
            <a:endParaRPr lang="en-US" sz="3200" dirty="0"/>
          </a:p>
        </p:txBody>
      </p:sp>
    </p:spTree>
    <p:extLst>
      <p:ext uri="{BB962C8B-B14F-4D97-AF65-F5344CB8AC3E}">
        <p14:creationId xmlns:p14="http://schemas.microsoft.com/office/powerpoint/2010/main" val="11726359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5742E3-7142-D924-73E2-C16268237737}"/>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67D7C3BF-FED7-4D6F-99BB-B4C05DF379B2}"/>
              </a:ext>
            </a:extLst>
          </p:cNvPr>
          <p:cNvSpPr>
            <a:spLocks noGrp="1"/>
          </p:cNvSpPr>
          <p:nvPr>
            <p:ph idx="1"/>
          </p:nvPr>
        </p:nvSpPr>
        <p:spPr>
          <a:xfrm>
            <a:off x="685800" y="914400"/>
            <a:ext cx="10820400" cy="5304285"/>
          </a:xfrm>
        </p:spPr>
        <p:txBody>
          <a:bodyPr/>
          <a:lstStyle/>
          <a:p>
            <a:pPr marL="0" indent="0" algn="ctr">
              <a:buNone/>
            </a:pPr>
            <a:r>
              <a:rPr lang="en-US" sz="3200" dirty="0"/>
              <a:t>Peter had run FROM Jesus (Mark 14:50), </a:t>
            </a:r>
          </a:p>
          <a:p>
            <a:pPr marL="0" indent="0" algn="ctr">
              <a:buNone/>
            </a:pPr>
            <a:r>
              <a:rPr lang="en-US" sz="3200" dirty="0"/>
              <a:t>but now he is running TO Him.</a:t>
            </a:r>
          </a:p>
          <a:p>
            <a:pPr marL="0" indent="0" algn="ctr">
              <a:buNone/>
            </a:pPr>
            <a:endParaRPr lang="en-US" sz="3200" dirty="0"/>
          </a:p>
          <a:p>
            <a:pPr marL="0" indent="0" algn="ctr">
              <a:buNone/>
            </a:pPr>
            <a:r>
              <a:rPr lang="en-US" sz="3200" dirty="0"/>
              <a:t>Forgiveness?</a:t>
            </a:r>
          </a:p>
          <a:p>
            <a:pPr marL="0" indent="0" algn="ctr">
              <a:buNone/>
            </a:pPr>
            <a:r>
              <a:rPr lang="en-US" sz="3200" dirty="0"/>
              <a:t>A fresh start?</a:t>
            </a:r>
          </a:p>
          <a:p>
            <a:pPr marL="0" indent="0" algn="ctr">
              <a:buNone/>
            </a:pPr>
            <a:r>
              <a:rPr lang="en-US" sz="3200" dirty="0"/>
              <a:t>Full restoration?</a:t>
            </a:r>
          </a:p>
          <a:p>
            <a:pPr marL="0" indent="0" algn="ctr">
              <a:buNone/>
            </a:pPr>
            <a:r>
              <a:rPr lang="en-US" sz="3200" dirty="0"/>
              <a:t>Hope eternal?</a:t>
            </a:r>
          </a:p>
          <a:p>
            <a:pPr marL="0" indent="0" algn="ctr">
              <a:buNone/>
            </a:pPr>
            <a:endParaRPr lang="en-US" sz="3200" dirty="0"/>
          </a:p>
          <a:p>
            <a:pPr marL="0" indent="0" algn="ctr">
              <a:buNone/>
            </a:pPr>
            <a:r>
              <a:rPr lang="en-US" sz="3200" dirty="0"/>
              <a:t>ABSOLUTELY!  And all because of Jesus…</a:t>
            </a:r>
          </a:p>
          <a:p>
            <a:endParaRPr lang="en-US" dirty="0"/>
          </a:p>
        </p:txBody>
      </p:sp>
    </p:spTree>
    <p:extLst>
      <p:ext uri="{BB962C8B-B14F-4D97-AF65-F5344CB8AC3E}">
        <p14:creationId xmlns:p14="http://schemas.microsoft.com/office/powerpoint/2010/main" val="25400700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891899-32CF-631C-D333-59957D167491}"/>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02186751-8CE8-16EE-5C6E-973BE0D32834}"/>
              </a:ext>
            </a:extLst>
          </p:cNvPr>
          <p:cNvSpPr>
            <a:spLocks noGrp="1"/>
          </p:cNvSpPr>
          <p:nvPr>
            <p:ph idx="1"/>
          </p:nvPr>
        </p:nvSpPr>
        <p:spPr>
          <a:xfrm>
            <a:off x="685800" y="1137684"/>
            <a:ext cx="10820400" cy="5081001"/>
          </a:xfrm>
        </p:spPr>
        <p:txBody>
          <a:bodyPr>
            <a:normAutofit/>
          </a:bodyPr>
          <a:lstStyle/>
          <a:p>
            <a:pPr marL="0" indent="0" algn="ctr">
              <a:buNone/>
            </a:pPr>
            <a:r>
              <a:rPr lang="en-US" sz="3200" dirty="0"/>
              <a:t>The news of the Resurrection of Jesus Christ no doubt brought mixed reviews.</a:t>
            </a:r>
          </a:p>
          <a:p>
            <a:pPr marL="0" indent="0" algn="ctr">
              <a:buNone/>
            </a:pPr>
            <a:endParaRPr lang="en-US" sz="3200" dirty="0"/>
          </a:p>
          <a:p>
            <a:pPr marL="0" indent="0" algn="ctr">
              <a:buNone/>
            </a:pPr>
            <a:r>
              <a:rPr lang="en-US" sz="3200" dirty="0"/>
              <a:t>Judas – who rejected mercy and grace – would not have been a fan.  I mean, think about it: </a:t>
            </a:r>
          </a:p>
          <a:p>
            <a:pPr marL="0" indent="0" algn="ctr">
              <a:buNone/>
            </a:pPr>
            <a:r>
              <a:rPr lang="en-US" sz="3200" dirty="0"/>
              <a:t>his Judge just got back up…</a:t>
            </a:r>
          </a:p>
          <a:p>
            <a:pPr marL="0" indent="0" algn="ctr">
              <a:buNone/>
            </a:pPr>
            <a:endParaRPr lang="en-US" sz="3200" dirty="0"/>
          </a:p>
          <a:p>
            <a:pPr marL="0" indent="0" algn="ctr">
              <a:buNone/>
            </a:pPr>
            <a:r>
              <a:rPr lang="en-US" sz="3200" dirty="0"/>
              <a:t>Still today, reviews are mixed.</a:t>
            </a:r>
          </a:p>
        </p:txBody>
      </p:sp>
    </p:spTree>
    <p:extLst>
      <p:ext uri="{BB962C8B-B14F-4D97-AF65-F5344CB8AC3E}">
        <p14:creationId xmlns:p14="http://schemas.microsoft.com/office/powerpoint/2010/main" val="5823287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1C9190-EFA3-FCA4-1196-71EA9E77C653}"/>
              </a:ext>
            </a:extLst>
          </p:cNvPr>
          <p:cNvSpPr>
            <a:spLocks noGrp="1"/>
          </p:cNvSpPr>
          <p:nvPr>
            <p:ph type="title"/>
          </p:nvPr>
        </p:nvSpPr>
        <p:spPr/>
        <p:txBody>
          <a:bodyPr/>
          <a:lstStyle/>
          <a:p>
            <a:r>
              <a:rPr lang="en-US" dirty="0"/>
              <a:t>Acts 17:30-31</a:t>
            </a:r>
          </a:p>
        </p:txBody>
      </p:sp>
      <p:sp>
        <p:nvSpPr>
          <p:cNvPr id="3" name="Content Placeholder 2">
            <a:extLst>
              <a:ext uri="{FF2B5EF4-FFF2-40B4-BE49-F238E27FC236}">
                <a16:creationId xmlns:a16="http://schemas.microsoft.com/office/drawing/2014/main" id="{1AB83450-7C1A-579B-7661-BECD66B81E8D}"/>
              </a:ext>
            </a:extLst>
          </p:cNvPr>
          <p:cNvSpPr>
            <a:spLocks noGrp="1"/>
          </p:cNvSpPr>
          <p:nvPr>
            <p:ph idx="1"/>
          </p:nvPr>
        </p:nvSpPr>
        <p:spPr/>
        <p:txBody>
          <a:bodyPr>
            <a:normAutofit/>
          </a:bodyPr>
          <a:lstStyle/>
          <a:p>
            <a:pPr marL="0" indent="0" algn="ctr">
              <a:buNone/>
            </a:pPr>
            <a:r>
              <a:rPr lang="en-US" sz="4000" dirty="0"/>
              <a:t>“In the past, God overlooked such ignorance, but now He commands all people everywhere to repent.  For He has set a day when He will judge the world with justice by the man He has appointed.  He has given proof of this to all men by raising him from the dead.”</a:t>
            </a:r>
          </a:p>
        </p:txBody>
      </p:sp>
    </p:spTree>
    <p:extLst>
      <p:ext uri="{BB962C8B-B14F-4D97-AF65-F5344CB8AC3E}">
        <p14:creationId xmlns:p14="http://schemas.microsoft.com/office/powerpoint/2010/main" val="5534415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3A2344-76F2-1727-6C99-84EB6BA288FB}"/>
              </a:ext>
            </a:extLst>
          </p:cNvPr>
          <p:cNvSpPr>
            <a:spLocks noGrp="1"/>
          </p:cNvSpPr>
          <p:nvPr>
            <p:ph type="title"/>
          </p:nvPr>
        </p:nvSpPr>
        <p:spPr/>
        <p:txBody>
          <a:bodyPr/>
          <a:lstStyle/>
          <a:p>
            <a:r>
              <a:rPr lang="en-US" dirty="0"/>
              <a:t>Matt. 25:31-46</a:t>
            </a:r>
          </a:p>
        </p:txBody>
      </p:sp>
      <p:sp>
        <p:nvSpPr>
          <p:cNvPr id="3" name="Content Placeholder 2">
            <a:extLst>
              <a:ext uri="{FF2B5EF4-FFF2-40B4-BE49-F238E27FC236}">
                <a16:creationId xmlns:a16="http://schemas.microsoft.com/office/drawing/2014/main" id="{52E9045A-B284-3D27-3021-2D68692FCEA1}"/>
              </a:ext>
            </a:extLst>
          </p:cNvPr>
          <p:cNvSpPr>
            <a:spLocks noGrp="1"/>
          </p:cNvSpPr>
          <p:nvPr>
            <p:ph idx="1"/>
          </p:nvPr>
        </p:nvSpPr>
        <p:spPr/>
        <p:txBody>
          <a:bodyPr>
            <a:normAutofit/>
          </a:bodyPr>
          <a:lstStyle/>
          <a:p>
            <a:pPr marL="0" indent="0" algn="ctr">
              <a:buNone/>
            </a:pPr>
            <a:r>
              <a:rPr lang="en-US" sz="3200" dirty="0"/>
              <a:t>“When the Son of Man comes in His glory, and all of the angels with Him, He will sit on His throne in heavenly glory.  All the nations will gather before Him, and He will separate the people one from another…</a:t>
            </a:r>
          </a:p>
          <a:p>
            <a:pPr marL="0" indent="0" algn="ctr">
              <a:buNone/>
            </a:pPr>
            <a:endParaRPr lang="en-US" sz="3200" dirty="0"/>
          </a:p>
          <a:p>
            <a:pPr marL="0" indent="0" algn="ctr">
              <a:buNone/>
            </a:pPr>
            <a:r>
              <a:rPr lang="en-US" sz="3200" dirty="0"/>
              <a:t>(The unrighteous) will go away to eternal punishment, but the righteous to eternal life.”</a:t>
            </a:r>
          </a:p>
        </p:txBody>
      </p:sp>
    </p:spTree>
    <p:extLst>
      <p:ext uri="{BB962C8B-B14F-4D97-AF65-F5344CB8AC3E}">
        <p14:creationId xmlns:p14="http://schemas.microsoft.com/office/powerpoint/2010/main" val="3199663347"/>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Vapor Trail</Template>
  <TotalTime>242</TotalTime>
  <Words>502</Words>
  <Application>Microsoft Office PowerPoint</Application>
  <PresentationFormat>Widescreen</PresentationFormat>
  <Paragraphs>58</Paragraphs>
  <Slides>12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Century Gothic</vt:lpstr>
      <vt:lpstr>Vapor Trail</vt:lpstr>
      <vt:lpstr>Beyond the Grave: But Peter…</vt:lpstr>
      <vt:lpstr>Luke 24:1</vt:lpstr>
      <vt:lpstr>Luke 24:2-8</vt:lpstr>
      <vt:lpstr>Luke 24:9-12</vt:lpstr>
      <vt:lpstr>But Peter got up and ran…</vt:lpstr>
      <vt:lpstr>PowerPoint Presentation</vt:lpstr>
      <vt:lpstr>PowerPoint Presentation</vt:lpstr>
      <vt:lpstr>Acts 17:30-31</vt:lpstr>
      <vt:lpstr>Matt. 25:31-46</vt:lpstr>
      <vt:lpstr>Rev. 20:11-15</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Beyond the Grave: But Peter…</dc:title>
  <dc:creator>kathy Bartholomew</dc:creator>
  <cp:lastModifiedBy>kathy Bartholomew</cp:lastModifiedBy>
  <cp:revision>11</cp:revision>
  <cp:lastPrinted>2024-03-29T12:21:17Z</cp:lastPrinted>
  <dcterms:created xsi:type="dcterms:W3CDTF">2024-03-29T10:26:42Z</dcterms:created>
  <dcterms:modified xsi:type="dcterms:W3CDTF">2024-03-29T14:28:49Z</dcterms:modified>
</cp:coreProperties>
</file>