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81" r:id="rId3"/>
    <p:sldId id="267" r:id="rId4"/>
    <p:sldId id="284" r:id="rId5"/>
    <p:sldId id="287" r:id="rId6"/>
    <p:sldId id="285" r:id="rId7"/>
    <p:sldId id="288" r:id="rId8"/>
    <p:sldId id="286" r:id="rId9"/>
    <p:sldId id="289" r:id="rId10"/>
    <p:sldId id="266" r:id="rId11"/>
    <p:sldId id="290" r:id="rId12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179" autoAdjust="0"/>
  </p:normalViewPr>
  <p:slideViewPr>
    <p:cSldViewPr snapToGrid="0">
      <p:cViewPr varScale="1">
        <p:scale>
          <a:sx n="73" d="100"/>
          <a:sy n="73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1A8433BC-162C-4ED4-938D-5B4679F0E027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E41BED43-F3C2-46AA-948A-13D19DFFD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125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1BED43-F3C2-46AA-948A-13D19DFFD5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9013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1BED43-F3C2-46AA-948A-13D19DFFD5D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3104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1BED43-F3C2-46AA-948A-13D19DFFD5D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377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1BED43-F3C2-46AA-948A-13D19DFFD5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054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Camp where?!  *Camping locations*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*House built upon the sand/rock*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1BED43-F3C2-46AA-948A-13D19DFFD5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669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1BED43-F3C2-46AA-948A-13D19DFFD5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8744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1BED43-F3C2-46AA-948A-13D19DFFD5D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810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1BED43-F3C2-46AA-948A-13D19DFFD5D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1906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*Also, Moses encouraged the people, then must have cried out to the Lord in private ;) (v15)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1BED43-F3C2-46AA-948A-13D19DFFD5D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7692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1BED43-F3C2-46AA-948A-13D19DFFD5D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4034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1BED43-F3C2-46AA-948A-13D19DFFD5D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518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B7A2F5C-D1FB-45A8-ABF6-D380EFF4EE06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E8018AD-2D83-4D9C-BF39-4C5BD785E3F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0112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2F5C-D1FB-45A8-ABF6-D380EFF4EE06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018AD-2D83-4D9C-BF39-4C5BD785E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592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2F5C-D1FB-45A8-ABF6-D380EFF4EE06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018AD-2D83-4D9C-BF39-4C5BD785E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254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2F5C-D1FB-45A8-ABF6-D380EFF4EE06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018AD-2D83-4D9C-BF39-4C5BD785E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06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2F5C-D1FB-45A8-ABF6-D380EFF4EE06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018AD-2D83-4D9C-BF39-4C5BD785E3F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6773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2F5C-D1FB-45A8-ABF6-D380EFF4EE06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018AD-2D83-4D9C-BF39-4C5BD785E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237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2F5C-D1FB-45A8-ABF6-D380EFF4EE06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018AD-2D83-4D9C-BF39-4C5BD785E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224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2F5C-D1FB-45A8-ABF6-D380EFF4EE06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018AD-2D83-4D9C-BF39-4C5BD785E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222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2F5C-D1FB-45A8-ABF6-D380EFF4EE06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018AD-2D83-4D9C-BF39-4C5BD785E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03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2F5C-D1FB-45A8-ABF6-D380EFF4EE06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018AD-2D83-4D9C-BF39-4C5BD785E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6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2F5C-D1FB-45A8-ABF6-D380EFF4EE06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018AD-2D83-4D9C-BF39-4C5BD785E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924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5B7A2F5C-D1FB-45A8-ABF6-D380EFF4EE06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E8018AD-2D83-4D9C-BF39-4C5BD785E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5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40917-4119-426A-8B0A-B9703BA3B0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2069" y="546101"/>
            <a:ext cx="9365233" cy="3367024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5400" i="1" dirty="0">
                <a:cs typeface="Calibri" panose="020F0502020204030204" pitchFamily="34" charset="0"/>
              </a:rPr>
              <a:t>Lessons From Egypt </a:t>
            </a:r>
            <a:br>
              <a:rPr lang="en-US" sz="5400" i="1" dirty="0">
                <a:cs typeface="Calibri" panose="020F0502020204030204" pitchFamily="34" charset="0"/>
              </a:rPr>
            </a:br>
            <a:r>
              <a:rPr lang="en-US" sz="5400" i="1" dirty="0">
                <a:cs typeface="Calibri" panose="020F0502020204030204" pitchFamily="34" charset="0"/>
              </a:rPr>
              <a:t>to the Sea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4C26BA-25B2-434F-B2B8-D6DC7B5C62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2070" y="4137858"/>
            <a:ext cx="8767860" cy="1388165"/>
          </a:xfrm>
        </p:spPr>
        <p:txBody>
          <a:bodyPr>
            <a:normAutofit/>
          </a:bodyPr>
          <a:lstStyle/>
          <a:p>
            <a:r>
              <a:rPr lang="en-US" sz="4000" dirty="0"/>
              <a:t>Exodus 13 &amp; 14</a:t>
            </a:r>
          </a:p>
        </p:txBody>
      </p:sp>
    </p:spTree>
    <p:extLst>
      <p:ext uri="{BB962C8B-B14F-4D97-AF65-F5344CB8AC3E}">
        <p14:creationId xmlns:p14="http://schemas.microsoft.com/office/powerpoint/2010/main" val="4153161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F512C-0E45-42CF-B40C-058D86C10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1"/>
            <a:ext cx="9875520" cy="152399"/>
          </a:xfrm>
        </p:spPr>
        <p:txBody>
          <a:bodyPr>
            <a:normAutofit fontScale="90000"/>
          </a:bodyPr>
          <a:lstStyle/>
          <a:p>
            <a:r>
              <a:rPr lang="en-US" sz="800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5F725-A29B-4723-8998-5D2EC795E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712" y="762000"/>
            <a:ext cx="10728960" cy="5627225"/>
          </a:xfrm>
        </p:spPr>
        <p:txBody>
          <a:bodyPr anchor="ctr">
            <a:normAutofit/>
          </a:bodyPr>
          <a:lstStyle/>
          <a:p>
            <a:pPr marL="45720" indent="0" algn="ctr">
              <a:lnSpc>
                <a:spcPct val="150000"/>
              </a:lnSpc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08528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1D95A-1045-4310-B23C-FFD3CFEAF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526" y="609600"/>
            <a:ext cx="10161993" cy="231648"/>
          </a:xfrm>
        </p:spPr>
        <p:txBody>
          <a:bodyPr>
            <a:normAutofit/>
          </a:bodyPr>
          <a:lstStyle/>
          <a:p>
            <a:endParaRPr lang="en-US" sz="9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EAD44-08C0-4903-92C9-525945669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199" y="609600"/>
            <a:ext cx="11478623" cy="5638800"/>
          </a:xfrm>
        </p:spPr>
        <p:txBody>
          <a:bodyPr anchor="t">
            <a:normAutofit/>
          </a:bodyPr>
          <a:lstStyle/>
          <a:p>
            <a:pPr lvl="1">
              <a:lnSpc>
                <a:spcPct val="200000"/>
              </a:lnSpc>
            </a:pPr>
            <a:r>
              <a:rPr lang="en-US" sz="2800" dirty="0"/>
              <a:t>The Lord’s leading</a:t>
            </a:r>
          </a:p>
          <a:p>
            <a:pPr lvl="1">
              <a:lnSpc>
                <a:spcPct val="200000"/>
              </a:lnSpc>
            </a:pPr>
            <a:r>
              <a:rPr lang="en-US" sz="2800" dirty="0"/>
              <a:t>Hardening of hearts</a:t>
            </a:r>
          </a:p>
          <a:p>
            <a:pPr lvl="1">
              <a:lnSpc>
                <a:spcPct val="200000"/>
              </a:lnSpc>
            </a:pPr>
            <a:r>
              <a:rPr lang="en-US" sz="2800" dirty="0"/>
              <a:t>Unrealistic expectations</a:t>
            </a:r>
          </a:p>
          <a:p>
            <a:pPr lvl="1">
              <a:lnSpc>
                <a:spcPct val="200000"/>
              </a:lnSpc>
            </a:pPr>
            <a:r>
              <a:rPr lang="en-US" sz="2800" dirty="0"/>
              <a:t>The salvation of the Lord</a:t>
            </a:r>
          </a:p>
          <a:p>
            <a:pPr lvl="1">
              <a:lnSpc>
                <a:spcPct val="20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19024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1D95A-1045-4310-B23C-FFD3CFEAF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526" y="609599"/>
            <a:ext cx="10161993" cy="474617"/>
          </a:xfrm>
        </p:spPr>
        <p:txBody>
          <a:bodyPr>
            <a:noAutofit/>
          </a:bodyPr>
          <a:lstStyle/>
          <a:p>
            <a:r>
              <a:rPr lang="en-US" sz="3600" dirty="0"/>
              <a:t>Ch 13 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EAD44-08C0-4903-92C9-525945669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368" y="1214846"/>
            <a:ext cx="10677106" cy="5363753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/>
              <a:t>Unleavened bread and the consecration of the firstborn</a:t>
            </a:r>
          </a:p>
          <a:p>
            <a:pPr lvl="2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Both in remembrance of the deliverance of the Lord in the Passover/exodus from Egypt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Led to avoid the Philistines</a:t>
            </a:r>
          </a:p>
          <a:p>
            <a:pPr lvl="2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So as not to see war and choose to turn around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Led by pillar of fire by night and cloud by day</a:t>
            </a:r>
          </a:p>
        </p:txBody>
      </p:sp>
    </p:spTree>
    <p:extLst>
      <p:ext uri="{BB962C8B-B14F-4D97-AF65-F5344CB8AC3E}">
        <p14:creationId xmlns:p14="http://schemas.microsoft.com/office/powerpoint/2010/main" val="3713595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1D95A-1045-4310-B23C-FFD3CFEAF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526" y="609600"/>
            <a:ext cx="10161993" cy="775063"/>
          </a:xfrm>
        </p:spPr>
        <p:txBody>
          <a:bodyPr/>
          <a:lstStyle/>
          <a:p>
            <a:r>
              <a:rPr lang="en-US" dirty="0"/>
              <a:t>Led to a dead 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EAD44-08C0-4903-92C9-525945669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024" y="1476103"/>
            <a:ext cx="11286698" cy="4990011"/>
          </a:xfrm>
        </p:spPr>
        <p:txBody>
          <a:bodyPr anchor="t">
            <a:normAutofit/>
          </a:bodyPr>
          <a:lstStyle/>
          <a:p>
            <a:pPr lvl="1">
              <a:lnSpc>
                <a:spcPct val="100000"/>
              </a:lnSpc>
            </a:pPr>
            <a:r>
              <a:rPr lang="en-US" sz="3200" dirty="0"/>
              <a:t>The exact spot is not known.  But it wasn’t logical, nor was it a conventionally strategic position</a:t>
            </a:r>
          </a:p>
          <a:p>
            <a:pPr lvl="2">
              <a:lnSpc>
                <a:spcPct val="100000"/>
              </a:lnSpc>
            </a:pPr>
            <a:r>
              <a:rPr lang="en-US" sz="3000" dirty="0"/>
              <a:t>Direction changed</a:t>
            </a:r>
          </a:p>
          <a:p>
            <a:pPr lvl="2">
              <a:lnSpc>
                <a:spcPct val="100000"/>
              </a:lnSpc>
            </a:pPr>
            <a:r>
              <a:rPr lang="en-US" sz="3000" dirty="0"/>
              <a:t>Up against the sea</a:t>
            </a:r>
          </a:p>
          <a:p>
            <a:pPr lvl="1">
              <a:lnSpc>
                <a:spcPct val="100000"/>
              </a:lnSpc>
            </a:pPr>
            <a:endParaRPr lang="en-US" sz="3200" dirty="0"/>
          </a:p>
          <a:p>
            <a:pPr lvl="1">
              <a:lnSpc>
                <a:spcPct val="100000"/>
              </a:lnSpc>
            </a:pPr>
            <a:r>
              <a:rPr lang="en-US" sz="3200" dirty="0"/>
              <a:t>Pharaoh would think that they were lost and vulnerable…and he may be able to capitalize on that  </a:t>
            </a:r>
          </a:p>
        </p:txBody>
      </p:sp>
    </p:spTree>
    <p:extLst>
      <p:ext uri="{BB962C8B-B14F-4D97-AF65-F5344CB8AC3E}">
        <p14:creationId xmlns:p14="http://schemas.microsoft.com/office/powerpoint/2010/main" val="604392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1D95A-1045-4310-B23C-FFD3CFEAF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526" y="609600"/>
            <a:ext cx="10161993" cy="775063"/>
          </a:xfrm>
        </p:spPr>
        <p:txBody>
          <a:bodyPr/>
          <a:lstStyle/>
          <a:p>
            <a:r>
              <a:rPr lang="en-US" dirty="0"/>
              <a:t>“I will harden Pharaoh’s heart”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EAD44-08C0-4903-92C9-525945669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024" y="1476103"/>
            <a:ext cx="11286698" cy="4990011"/>
          </a:xfrm>
        </p:spPr>
        <p:txBody>
          <a:bodyPr anchor="ctr">
            <a:normAutofit/>
          </a:bodyPr>
          <a:lstStyle/>
          <a:p>
            <a:pPr marL="274320" lvl="1" indent="0" algn="ctr">
              <a:lnSpc>
                <a:spcPct val="150000"/>
              </a:lnSpc>
              <a:buNone/>
            </a:pPr>
            <a:r>
              <a:rPr lang="en-US" sz="3200" dirty="0"/>
              <a:t>This statement may be troubling to us.  </a:t>
            </a:r>
          </a:p>
          <a:p>
            <a:pPr marL="274320" lvl="1" indent="0" algn="ctr">
              <a:lnSpc>
                <a:spcPct val="150000"/>
              </a:lnSpc>
              <a:buNone/>
            </a:pPr>
            <a:r>
              <a:rPr lang="en-US" sz="3200" dirty="0"/>
              <a:t>Does God harden hearts, so that they rebel against Him?  </a:t>
            </a:r>
          </a:p>
          <a:p>
            <a:pPr marL="274320" lvl="1" indent="0" algn="ctr">
              <a:lnSpc>
                <a:spcPct val="150000"/>
              </a:lnSpc>
              <a:buNone/>
            </a:pPr>
            <a:r>
              <a:rPr lang="en-US" sz="3200" dirty="0"/>
              <a:t>If so, is that fair?  Is God’s judgement on Pharaoh justified?  Because who can resist God?</a:t>
            </a:r>
          </a:p>
          <a:p>
            <a:pPr marL="274320" lvl="1" indent="0" algn="ctr">
              <a:lnSpc>
                <a:spcPct val="100000"/>
              </a:lnSpc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56525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1D95A-1045-4310-B23C-FFD3CFEAF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526" y="609600"/>
            <a:ext cx="10161993" cy="231648"/>
          </a:xfrm>
        </p:spPr>
        <p:txBody>
          <a:bodyPr>
            <a:normAutofit/>
          </a:bodyPr>
          <a:lstStyle/>
          <a:p>
            <a:endParaRPr lang="en-US" sz="9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EAD44-08C0-4903-92C9-525945669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199" y="609600"/>
            <a:ext cx="11478623" cy="5638800"/>
          </a:xfrm>
        </p:spPr>
        <p:txBody>
          <a:bodyPr anchor="t">
            <a:normAutofit/>
          </a:bodyPr>
          <a:lstStyle/>
          <a:p>
            <a:pPr marL="274320" lvl="1" indent="0" algn="ctr">
              <a:lnSpc>
                <a:spcPct val="200000"/>
              </a:lnSpc>
              <a:buNone/>
            </a:pPr>
            <a:r>
              <a:rPr lang="en-US" sz="2800" dirty="0"/>
              <a:t>Multiple times throughout this account, we are told that God hardened Pharaoh’s heart, and that Pharaoh hardened his own heart.  Which is it?</a:t>
            </a:r>
          </a:p>
          <a:p>
            <a:pPr lvl="1">
              <a:lnSpc>
                <a:spcPct val="200000"/>
              </a:lnSpc>
            </a:pPr>
            <a:r>
              <a:rPr lang="en-US" sz="2800" dirty="0"/>
              <a:t>Rom 1:21-25</a:t>
            </a:r>
          </a:p>
          <a:p>
            <a:pPr lvl="1">
              <a:lnSpc>
                <a:spcPct val="200000"/>
              </a:lnSpc>
            </a:pPr>
            <a:r>
              <a:rPr lang="en-US" sz="2800" dirty="0"/>
              <a:t>1 Tim 4:1-2</a:t>
            </a:r>
          </a:p>
          <a:p>
            <a:pPr lvl="1">
              <a:lnSpc>
                <a:spcPct val="200000"/>
              </a:lnSpc>
            </a:pPr>
            <a:r>
              <a:rPr lang="en-US" sz="2800" dirty="0"/>
              <a:t>Heb 3:7-14</a:t>
            </a:r>
          </a:p>
        </p:txBody>
      </p:sp>
    </p:spTree>
    <p:extLst>
      <p:ext uri="{BB962C8B-B14F-4D97-AF65-F5344CB8AC3E}">
        <p14:creationId xmlns:p14="http://schemas.microsoft.com/office/powerpoint/2010/main" val="120570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1D95A-1045-4310-B23C-FFD3CFEAF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526" y="609600"/>
            <a:ext cx="10161993" cy="775063"/>
          </a:xfrm>
        </p:spPr>
        <p:txBody>
          <a:bodyPr/>
          <a:lstStyle/>
          <a:p>
            <a:r>
              <a:rPr lang="en-US" dirty="0"/>
              <a:t>I wish we had never left!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EAD44-08C0-4903-92C9-525945669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024" y="1476103"/>
            <a:ext cx="11286698" cy="4990011"/>
          </a:xfrm>
        </p:spPr>
        <p:txBody>
          <a:bodyPr anchor="t">
            <a:normAutofit/>
          </a:bodyPr>
          <a:lstStyle/>
          <a:p>
            <a:pPr marL="274320" lvl="1" indent="0">
              <a:lnSpc>
                <a:spcPct val="100000"/>
              </a:lnSpc>
              <a:buNone/>
            </a:pPr>
            <a:r>
              <a:rPr lang="en-US" sz="3200" dirty="0"/>
              <a:t>They had just witnessed the miraculous deliverance of God;</a:t>
            </a:r>
          </a:p>
          <a:p>
            <a:pPr marL="274320" lvl="1" indent="0">
              <a:lnSpc>
                <a:spcPct val="100000"/>
              </a:lnSpc>
              <a:buNone/>
            </a:pPr>
            <a:r>
              <a:rPr lang="en-US" sz="3200" dirty="0"/>
              <a:t>And they’ve been witnessing His supernatural leading by the cloud and fire…that brought them here.</a:t>
            </a:r>
          </a:p>
          <a:p>
            <a:pPr marL="274320" lvl="1" indent="0">
              <a:lnSpc>
                <a:spcPct val="100000"/>
              </a:lnSpc>
              <a:buNone/>
            </a:pPr>
            <a:endParaRPr lang="en-US" sz="3200" dirty="0"/>
          </a:p>
          <a:p>
            <a:pPr marL="274320" lvl="1" indent="0">
              <a:lnSpc>
                <a:spcPct val="100000"/>
              </a:lnSpc>
              <a:buNone/>
            </a:pPr>
            <a:r>
              <a:rPr lang="en-US" sz="3200" dirty="0"/>
              <a:t>Yet, at the first sign of trouble, they complained to Moses.  </a:t>
            </a:r>
          </a:p>
          <a:p>
            <a:pPr marL="274320" lvl="1" indent="0">
              <a:lnSpc>
                <a:spcPct val="100000"/>
              </a:lnSpc>
              <a:buNone/>
            </a:pPr>
            <a:endParaRPr lang="en-US" sz="3200" dirty="0"/>
          </a:p>
          <a:p>
            <a:pPr marL="274320" lvl="1" indent="0">
              <a:lnSpc>
                <a:spcPct val="100000"/>
              </a:lnSpc>
              <a:buNone/>
            </a:pPr>
            <a:r>
              <a:rPr lang="en-US" sz="3200" dirty="0"/>
              <a:t>It was probably a gracious act of the Lord to cause them to be without a way of escape…</a:t>
            </a:r>
          </a:p>
          <a:p>
            <a:pPr marL="274320" lvl="1" indent="0">
              <a:lnSpc>
                <a:spcPct val="100000"/>
              </a:lnSpc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24042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1D95A-1045-4310-B23C-FFD3CFEAF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526" y="609600"/>
            <a:ext cx="10161993" cy="231648"/>
          </a:xfrm>
        </p:spPr>
        <p:txBody>
          <a:bodyPr>
            <a:normAutofit/>
          </a:bodyPr>
          <a:lstStyle/>
          <a:p>
            <a:endParaRPr lang="en-US" sz="9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EAD44-08C0-4903-92C9-525945669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199" y="609600"/>
            <a:ext cx="11478623" cy="5638800"/>
          </a:xfrm>
        </p:spPr>
        <p:txBody>
          <a:bodyPr anchor="ctr">
            <a:normAutofit/>
          </a:bodyPr>
          <a:lstStyle/>
          <a:p>
            <a:pPr lvl="1">
              <a:lnSpc>
                <a:spcPct val="250000"/>
              </a:lnSpc>
            </a:pPr>
            <a:r>
              <a:rPr lang="en-US" sz="2800" dirty="0"/>
              <a:t>Don’t expect that following the Lord will result in no problems</a:t>
            </a:r>
          </a:p>
          <a:p>
            <a:pPr lvl="1">
              <a:lnSpc>
                <a:spcPct val="250000"/>
              </a:lnSpc>
            </a:pPr>
            <a:r>
              <a:rPr lang="en-US" sz="2800" dirty="0"/>
              <a:t>Be careful: when encountered with difficulty, it is human nature to find comfort in familiar chains</a:t>
            </a:r>
          </a:p>
          <a:p>
            <a:pPr lvl="1">
              <a:lnSpc>
                <a:spcPct val="250000"/>
              </a:lnSpc>
            </a:pPr>
            <a:r>
              <a:rPr lang="en-US" sz="2800" dirty="0"/>
              <a:t>Following the Lord is the best possible place you can be.  Whatever comes, He will use it for His glory and for our growth.</a:t>
            </a:r>
          </a:p>
        </p:txBody>
      </p:sp>
    </p:spTree>
    <p:extLst>
      <p:ext uri="{BB962C8B-B14F-4D97-AF65-F5344CB8AC3E}">
        <p14:creationId xmlns:p14="http://schemas.microsoft.com/office/powerpoint/2010/main" val="2393164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1D95A-1045-4310-B23C-FFD3CFEAF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526" y="609600"/>
            <a:ext cx="10161993" cy="775063"/>
          </a:xfrm>
        </p:spPr>
        <p:txBody>
          <a:bodyPr/>
          <a:lstStyle/>
          <a:p>
            <a:r>
              <a:rPr lang="en-US" dirty="0"/>
              <a:t>Salvation of the Lord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EAD44-08C0-4903-92C9-525945669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024" y="1476103"/>
            <a:ext cx="11286698" cy="4990011"/>
          </a:xfrm>
        </p:spPr>
        <p:txBody>
          <a:bodyPr anchor="t">
            <a:normAutofit/>
          </a:bodyPr>
          <a:lstStyle/>
          <a:p>
            <a:pPr marL="274320" lvl="1" indent="0">
              <a:lnSpc>
                <a:spcPct val="100000"/>
              </a:lnSpc>
              <a:buNone/>
            </a:pPr>
            <a:r>
              <a:rPr lang="en-US" sz="3200" dirty="0"/>
              <a:t>Moses raised the staff, the sea split, Israel was saved, Pharaoh and his armies died.  </a:t>
            </a:r>
          </a:p>
          <a:p>
            <a:pPr lvl="1">
              <a:lnSpc>
                <a:spcPct val="100000"/>
              </a:lnSpc>
            </a:pPr>
            <a:endParaRPr lang="en-US" sz="3200" dirty="0"/>
          </a:p>
          <a:p>
            <a:pPr marL="274320" lvl="1" indent="0">
              <a:lnSpc>
                <a:spcPct val="100000"/>
              </a:lnSpc>
              <a:buNone/>
            </a:pPr>
            <a:endParaRPr lang="en-US" sz="3200"/>
          </a:p>
          <a:p>
            <a:pPr marL="274320" lvl="1" indent="0" algn="ctr">
              <a:lnSpc>
                <a:spcPct val="100000"/>
              </a:lnSpc>
              <a:buNone/>
            </a:pPr>
            <a:r>
              <a:rPr lang="en-US" sz="3200"/>
              <a:t>How </a:t>
            </a:r>
            <a:r>
              <a:rPr lang="en-US" sz="3200" dirty="0"/>
              <a:t>were they saved?  Not by Moses, not by the staff, but by trusting in the way of salvation that God provided</a:t>
            </a:r>
          </a:p>
        </p:txBody>
      </p:sp>
    </p:spTree>
    <p:extLst>
      <p:ext uri="{BB962C8B-B14F-4D97-AF65-F5344CB8AC3E}">
        <p14:creationId xmlns:p14="http://schemas.microsoft.com/office/powerpoint/2010/main" val="686971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1D95A-1045-4310-B23C-FFD3CFEAF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526" y="609600"/>
            <a:ext cx="10161993" cy="231648"/>
          </a:xfrm>
        </p:spPr>
        <p:txBody>
          <a:bodyPr>
            <a:normAutofit/>
          </a:bodyPr>
          <a:lstStyle/>
          <a:p>
            <a:endParaRPr lang="en-US" sz="9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EAD44-08C0-4903-92C9-525945669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199" y="609600"/>
            <a:ext cx="11478623" cy="5638800"/>
          </a:xfrm>
        </p:spPr>
        <p:txBody>
          <a:bodyPr anchor="t">
            <a:normAutofit/>
          </a:bodyPr>
          <a:lstStyle/>
          <a:p>
            <a:pPr lvl="1">
              <a:lnSpc>
                <a:spcPct val="20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81556574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42631</TotalTime>
  <Words>431</Words>
  <Application>Microsoft Office PowerPoint</Application>
  <PresentationFormat>Widescreen</PresentationFormat>
  <Paragraphs>59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Corbel</vt:lpstr>
      <vt:lpstr>Courier New</vt:lpstr>
      <vt:lpstr>Basis</vt:lpstr>
      <vt:lpstr>Lessons From Egypt  to the Sea</vt:lpstr>
      <vt:lpstr>Ch 13  overview</vt:lpstr>
      <vt:lpstr>Led to a dead end</vt:lpstr>
      <vt:lpstr>“I will harden Pharaoh’s heart”</vt:lpstr>
      <vt:lpstr>PowerPoint Presentation</vt:lpstr>
      <vt:lpstr>I wish we had never left!</vt:lpstr>
      <vt:lpstr>PowerPoint Presentation</vt:lpstr>
      <vt:lpstr>Salvation of the Lord</vt:lpstr>
      <vt:lpstr>PowerPoint Presentation</vt:lpstr>
      <vt:lpstr>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Attitude Check, p2</dc:title>
  <dc:creator>Chad Palmer</dc:creator>
  <cp:lastModifiedBy>Chad Palmer</cp:lastModifiedBy>
  <cp:revision>52</cp:revision>
  <cp:lastPrinted>2024-07-19T13:21:45Z</cp:lastPrinted>
  <dcterms:created xsi:type="dcterms:W3CDTF">2020-05-29T13:17:54Z</dcterms:created>
  <dcterms:modified xsi:type="dcterms:W3CDTF">2024-07-21T11:20:49Z</dcterms:modified>
</cp:coreProperties>
</file>